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3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4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897" r:id="rId5"/>
    <p:sldMasterId id="2147484964" r:id="rId6"/>
    <p:sldMasterId id="2147485372" r:id="rId7"/>
    <p:sldMasterId id="2147485464" r:id="rId8"/>
    <p:sldMasterId id="2147485703" r:id="rId9"/>
  </p:sldMasterIdLst>
  <p:notesMasterIdLst>
    <p:notesMasterId r:id="rId12"/>
  </p:notesMasterIdLst>
  <p:handoutMasterIdLst>
    <p:handoutMasterId r:id="rId13"/>
  </p:handoutMasterIdLst>
  <p:sldIdLst>
    <p:sldId id="2147473070" r:id="rId10"/>
    <p:sldId id="2147473071" r:id="rId11"/>
  </p:sldIdLst>
  <p:sldSz cx="9144000" cy="5143500" type="screen16x9"/>
  <p:notesSz cx="6865938" cy="9540875"/>
  <p:embeddedFontLs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Lato Regular" panose="020B0604020202020204" pitchFamily="34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Proxima Nova" panose="02000506030000020004" pitchFamily="2" charset="0"/>
      <p:regular r:id="rId23"/>
      <p:bold r:id="rId24"/>
      <p:italic r:id="rId25"/>
      <p:boldItalic r:id="rId26"/>
    </p:embeddedFont>
    <p:embeddedFont>
      <p:font typeface="Utopia Std Display" panose="02040503060506020204" pitchFamily="18" charset="0"/>
      <p:regular r:id="rId27"/>
      <p:bold r:id="rId28"/>
      <p:italic r:id="rId29"/>
      <p:boldItalic r:id="rId30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287" userDrawn="1">
          <p15:clr>
            <a:srgbClr val="A4A3A4"/>
          </p15:clr>
        </p15:guide>
        <p15:guide id="3" orient="horz" pos="237" userDrawn="1">
          <p15:clr>
            <a:srgbClr val="A4A3A4"/>
          </p15:clr>
        </p15:guide>
        <p15:guide id="5" pos="5465" userDrawn="1">
          <p15:clr>
            <a:srgbClr val="A4A3A4"/>
          </p15:clr>
        </p15:guide>
        <p15:guide id="6" pos="4150" userDrawn="1">
          <p15:clr>
            <a:srgbClr val="A4A3A4"/>
          </p15:clr>
        </p15:guide>
        <p15:guide id="7" pos="1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7" userDrawn="1">
          <p15:clr>
            <a:srgbClr val="A4A3A4"/>
          </p15:clr>
        </p15:guide>
        <p15:guide id="2" pos="2164" userDrawn="1">
          <p15:clr>
            <a:srgbClr val="A4A3A4"/>
          </p15:clr>
        </p15:guide>
        <p15:guide id="3" orient="horz" pos="3005" userDrawn="1">
          <p15:clr>
            <a:srgbClr val="A4A3A4"/>
          </p15:clr>
        </p15:guide>
        <p15:guide id="4" pos="2163" userDrawn="1">
          <p15:clr>
            <a:srgbClr val="A4A3A4"/>
          </p15:clr>
        </p15:guide>
        <p15:guide id="5" orient="horz" pos="2059" userDrawn="1">
          <p15:clr>
            <a:srgbClr val="A4A3A4"/>
          </p15:clr>
        </p15:guide>
        <p15:guide id="6" orient="horz" pos="2057" userDrawn="1">
          <p15:clr>
            <a:srgbClr val="A4A3A4"/>
          </p15:clr>
        </p15:guide>
        <p15:guide id="7" pos="3159" userDrawn="1">
          <p15:clr>
            <a:srgbClr val="A4A3A4"/>
          </p15:clr>
        </p15:guide>
        <p15:guide id="8" pos="3158" userDrawn="1">
          <p15:clr>
            <a:srgbClr val="A4A3A4"/>
          </p15:clr>
        </p15:guide>
        <p15:guide id="10" orient="horz" pos="4389" userDrawn="1">
          <p15:clr>
            <a:srgbClr val="A4A3A4"/>
          </p15:clr>
        </p15:guide>
        <p15:guide id="11" pos="1482" userDrawn="1">
          <p15:clr>
            <a:srgbClr val="A4A3A4"/>
          </p15:clr>
        </p15:guide>
        <p15:guide id="12" pos="148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6CA064-F3F9-E018-0A22-40A6588AC78C}" name="Aran May" initials="AM" userId="S::aran.may@homecareassociation.org.uk::e2a1b0d6-bd2a-4094-a23b-98b9a388e585" providerId="AD"/>
  <p188:author id="{B7888478-2D69-CED8-5D48-9496D985117D}" name="Liam Pavesi" initials="LP" userId="S::Liam.Pavesi@homecareassociation.org.uk::cc8fd9e1-fb82-484b-9097-c0686bac2039" providerId="AD"/>
  <p188:author id="{EE3A3FBF-0E79-6E97-E4CF-BD045EA55D83}" name="Daisy Cooney" initials="DC" userId="S::daisy.cooney@homecareassociation.org.uk::bcff590e-e13b-4976-9453-43464dc80a53" providerId="AD"/>
  <p188:author id="{21977EEA-9E74-0178-CA05-A758550D0B76}" name="Matt Wilks" initials="MW" userId="S::matt.wilks@homecareassociation.org.uk::5e9ad942-d7f8-4941-8e8b-b34660fe7aa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in Angel" initials="CA" lastIdx="1" clrIdx="0">
    <p:extLst>
      <p:ext uri="{19B8F6BF-5375-455C-9EA6-DF929625EA0E}">
        <p15:presenceInfo xmlns:p15="http://schemas.microsoft.com/office/powerpoint/2012/main" userId="99c160f72ed13f0c" providerId="Windows Live"/>
      </p:ext>
    </p:extLst>
  </p:cmAuthor>
  <p:cmAuthor id="2" name="Neil Calland" initials="" lastIdx="3" clrIdx="1"/>
  <p:cmAuthor id="3" name="Hayley Sorrell" initials="" lastIdx="1" clrIdx="2"/>
  <p:cmAuthor id="4" name="Polly Bishop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012"/>
    <a:srgbClr val="59DE76"/>
    <a:srgbClr val="FF7272"/>
    <a:srgbClr val="3C0060"/>
    <a:srgbClr val="FF7A00"/>
    <a:srgbClr val="FFAF66"/>
    <a:srgbClr val="B582D4"/>
    <a:srgbClr val="963220"/>
    <a:srgbClr val="FFE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54" d="100"/>
          <a:sy n="154" d="100"/>
        </p:scale>
        <p:origin x="888" y="192"/>
      </p:cViewPr>
      <p:guideLst>
        <p:guide pos="7287"/>
        <p:guide orient="horz" pos="237"/>
        <p:guide pos="5465"/>
        <p:guide pos="4150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07"/>
        <p:guide pos="2164"/>
        <p:guide orient="horz" pos="3005"/>
        <p:guide pos="2163"/>
        <p:guide orient="horz" pos="2059"/>
        <p:guide orient="horz" pos="2057"/>
        <p:guide pos="3159"/>
        <p:guide pos="3158"/>
        <p:guide orient="horz" pos="4389"/>
        <p:guide pos="1482"/>
        <p:guide pos="14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font" Target="fonts/font6.fntdata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5313" cy="4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51" tIns="44825" rIns="89651" bIns="44825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GB">
              <a:latin typeface="Arial" panose="020B060402020202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530" y="2"/>
            <a:ext cx="2975313" cy="4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51" tIns="44825" rIns="89651" bIns="4482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GB">
              <a:latin typeface="Arial" panose="020B0604020202020204" pitchFamily="34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062051"/>
            <a:ext cx="2975313" cy="4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51" tIns="44825" rIns="89651" bIns="44825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GB">
              <a:latin typeface="Arial" panose="020B0604020202020204" pitchFamily="34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530" y="9062051"/>
            <a:ext cx="2975313" cy="4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51" tIns="44825" rIns="89651" bIns="4482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4E3D814C-D363-4700-82E7-D4DB7D69A70E}" type="slidenum">
              <a:rPr lang="en-GB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40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6925" y="777875"/>
            <a:ext cx="4406900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036" y="3567809"/>
            <a:ext cx="5491871" cy="48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51" tIns="44825" rIns="89651" bIns="44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EAD91-B60A-4513-A165-32344E4F6F80}"/>
              </a:ext>
            </a:extLst>
          </p:cNvPr>
          <p:cNvSpPr txBox="1"/>
          <p:nvPr/>
        </p:nvSpPr>
        <p:spPr>
          <a:xfrm>
            <a:off x="4441817" y="8809337"/>
            <a:ext cx="1740865" cy="229071"/>
          </a:xfrm>
          <a:prstGeom prst="rect">
            <a:avLst/>
          </a:prstGeom>
          <a:noFill/>
        </p:spPr>
        <p:txBody>
          <a:bodyPr wrap="none" lIns="89696" tIns="44848" rIns="89696" bIns="44848" rtlCol="0">
            <a:spAutoFit/>
          </a:bodyPr>
          <a:lstStyle/>
          <a:p>
            <a:pPr algn="r"/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© Homecare Association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4A760-6B15-4099-96BF-A83CCB59BC37}"/>
              </a:ext>
            </a:extLst>
          </p:cNvPr>
          <p:cNvSpPr txBox="1"/>
          <p:nvPr/>
        </p:nvSpPr>
        <p:spPr>
          <a:xfrm>
            <a:off x="2233534" y="8963205"/>
            <a:ext cx="3949150" cy="229071"/>
          </a:xfrm>
          <a:prstGeom prst="rect">
            <a:avLst/>
          </a:prstGeom>
          <a:noFill/>
        </p:spPr>
        <p:txBody>
          <a:bodyPr wrap="square" lIns="89696" tIns="44848" rIns="89696" bIns="44848" rtlCol="0">
            <a:spAutoFit/>
          </a:bodyPr>
          <a:lstStyle/>
          <a:p>
            <a:pPr algn="r"/>
            <a:r>
              <a:rPr lang="en-GB" sz="900" b="0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www.homecareassociation.org.uk  |  @homecareassn</a:t>
            </a:r>
          </a:p>
        </p:txBody>
      </p:sp>
    </p:spTree>
    <p:extLst>
      <p:ext uri="{BB962C8B-B14F-4D97-AF65-F5344CB8AC3E}">
        <p14:creationId xmlns:p14="http://schemas.microsoft.com/office/powerpoint/2010/main" val="3352155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11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11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11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11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Opportunities for working differently does, however, depend on having sufficient numbers of well-trained and skilled staff</a:t>
            </a:r>
          </a:p>
        </p:txBody>
      </p:sp>
    </p:spTree>
    <p:extLst>
      <p:ext uri="{BB962C8B-B14F-4D97-AF65-F5344CB8AC3E}">
        <p14:creationId xmlns:p14="http://schemas.microsoft.com/office/powerpoint/2010/main" val="190555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21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21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21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21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4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hyperlink" Target="http://instagram.com/ukhca/" TargetMode="External"/><Relationship Id="rId3" Type="http://schemas.openxmlformats.org/officeDocument/2006/relationships/image" Target="../media/image5.svg"/><Relationship Id="rId21" Type="http://schemas.openxmlformats.org/officeDocument/2006/relationships/hyperlink" Target="mailto:policy@ukhca.co.uk" TargetMode="Externa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hyperlink" Target="http://facebook.com/UnitedKingdomHomecare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youtube.com/c/ukhca" TargetMode="External"/><Relationship Id="rId20" Type="http://schemas.openxmlformats.org/officeDocument/2006/relationships/hyperlink" Target="https://twitter.com/ukhca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25.svg"/><Relationship Id="rId15" Type="http://schemas.openxmlformats.org/officeDocument/2006/relationships/image" Target="../media/image18.svg"/><Relationship Id="rId23" Type="http://schemas.openxmlformats.org/officeDocument/2006/relationships/hyperlink" Target="http://www.ukhca.co.uk/" TargetMode="External"/><Relationship Id="rId10" Type="http://schemas.openxmlformats.org/officeDocument/2006/relationships/image" Target="../media/image13.png"/><Relationship Id="rId19" Type="http://schemas.openxmlformats.org/officeDocument/2006/relationships/hyperlink" Target="http://linkedin.com/company/united-kingdom-homecare-association/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hyperlink" Target="tel:02086618188" TargetMode="External"/></Relationships>
</file>

<file path=ppt/slideLayouts/_rels/slideLayout4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5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21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21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21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15368"/>
            <a:ext cx="3256200" cy="20250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500" spc="-7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3071134"/>
            <a:ext cx="3256200" cy="633446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5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807004"/>
            <a:ext cx="1352700" cy="860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8BB080-8FDD-4B56-A6D5-C68E4BE5CFF2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A819C-2700-4A2A-9535-48402E6E9BAD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FB7B9-56A6-4C8C-91B2-DE2BEC5A2F78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AD84D-1486-4D18-9EEC-6331F1324AA4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EC122B-29DD-4DFF-8AA4-A0C322CBF974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062BAC-3AFA-47EA-88ED-AD623BB60B10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CC694B-42C4-40A3-A5B7-13CDA3E44BF9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D5E0F6-E7C6-4933-BDFA-764590E3E857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5AC9C4-594B-42B7-98BF-EF4E8098D333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8BE5AD-C2B3-4578-92B7-BC78ED36F85F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AAC09-B103-4AD0-92D2-1B9B6C504770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17744-2BEF-49EC-AAE7-303EFEE7286B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2FD0BF-6AD5-466C-90D6-2AB68106D9C3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0CA6EC-9C5C-4C85-9642-35D4A386A390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650FE-615E-4EA8-9049-FEDF2DD6B07A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AB2983-805C-4BFA-9302-6AF1A7162E1C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8B78A-2EB7-457C-B4DE-143DC889322A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037EFF-924B-4F57-A54E-26CA618D8122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EC567-6969-451F-ACAC-8BD1B41B65BD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96544F-5191-4AB1-BC28-99EE22FE2420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542386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top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08D0-D2CC-4F18-8566-63B92053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48A73-2518-4CEC-8EE6-D89FF04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FFE-E81B-42C1-B40F-CD17794F274E}" type="datetime1">
              <a:rPr lang="en-GB" smtClean="0"/>
              <a:t>09/03/2025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E235B-B724-433B-A07A-977862480D70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77DB7-40D9-40AA-B68E-AD1A3DD39C7E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BA6F2-2CDC-4212-A124-FD8269B4270E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0AF38D-85D9-44D9-897A-E3C0FA0B85E7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A08467-D63E-420C-95F9-114FB3067728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D79816-90B6-4868-8470-835FF102E976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06C2CF-7232-4751-A57E-98BFDA21773E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3DFCC0-62A9-4AB2-8FC1-BA06C708D6B0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27762B-5330-41B7-9083-3F071AA6E113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F4847D-F44A-435E-B8DB-5195329E5835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E2171A-9A1E-4271-963A-36DC12DBE041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694D5-FD54-41BF-8FDA-3AB5553D130C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054028-85BE-4530-AF25-3A642AA0D4DF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A915CB-C000-4D2F-B751-B10C116753FD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693C4E-F9F5-4006-A0D6-9883F5BA86F1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B0EF9E-4A70-4E7A-87CB-064E529F645E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5DF972-15A3-4708-B088-E850CD80BBC8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BCA6DE-7B4F-4534-B5A6-86D6D87B6E7B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C2E512-B15B-4A36-8BC2-478D1468DFC2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BC128E-7438-4CA7-A575-B6755A743FA8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6E1EE-7EE4-4BDC-816E-22B849DAC3C4}"/>
              </a:ext>
            </a:extLst>
          </p:cNvPr>
          <p:cNvSpPr/>
          <p:nvPr/>
        </p:nvSpPr>
        <p:spPr>
          <a:xfrm>
            <a:off x="-553501" y="5194741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CE726D-6250-46DE-8A0B-18DB93209A68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156678-B649-443B-A8DC-352EB27D6E89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0FB82C-ABF0-4AB9-AC32-51410C8C101C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AEFD3B-06F1-4F83-A5CE-F649D53B8159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283933-8387-402F-9EFC-BEEE64921F95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17B22A-6891-4B2E-A256-47238B9DFB3A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F4F335-A649-4CFE-951A-9134564C8337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E1BBCB7-4554-403F-8FEF-8A6ADC58E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98CF4A3-17D4-4D59-A69E-D6947CAF9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98CEDB7-7917-4D7F-A5C6-CA5FA92B2916}"/>
              </a:ext>
            </a:extLst>
          </p:cNvPr>
          <p:cNvGrpSpPr/>
          <p:nvPr userDrawn="1"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EB2642D-3C46-40CB-BB17-A8D471C95E55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CEA6513-C372-4161-A515-B8200CCB9E18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434908-181D-49D8-A918-3ADD6D8142C4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C2EF8CA-671F-49F0-AEE8-D14923F44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6027DA9-8255-4F6B-87A1-6817DB33FE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069590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spcBef>
                <a:spcPts val="750"/>
              </a:spcBef>
              <a:spcAft>
                <a:spcPts val="0"/>
              </a:spcAft>
              <a:buSzPct val="75000"/>
              <a:defRPr sz="1800"/>
            </a:lvl1pPr>
            <a:lvl2pPr>
              <a:spcBef>
                <a:spcPts val="600"/>
              </a:spcBef>
              <a:spcAft>
                <a:spcPts val="600"/>
              </a:spcAft>
              <a:defRPr sz="1500"/>
            </a:lvl2pPr>
            <a:lvl3pPr>
              <a:spcBef>
                <a:spcPts val="600"/>
              </a:spcBef>
              <a:spcAft>
                <a:spcPts val="600"/>
              </a:spcAft>
              <a:defRPr sz="1500"/>
            </a:lvl3pPr>
            <a:lvl4pPr>
              <a:spcBef>
                <a:spcPts val="600"/>
              </a:spcBef>
              <a:spcAft>
                <a:spcPts val="600"/>
              </a:spcAft>
              <a:defRPr sz="1200">
                <a:latin typeface="Proxima Nova" panose="02000506030000020004" pitchFamily="50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55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938" y="598206"/>
            <a:ext cx="4691060" cy="2025000"/>
          </a:xfr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500" spc="-7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2938" y="3072134"/>
            <a:ext cx="4691061" cy="633446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15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1451" y="3873305"/>
            <a:ext cx="1352700" cy="860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8BB080-8FDD-4B56-A6D5-C68E4BE5CFF2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A819C-2700-4A2A-9535-48402E6E9BAD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FB7B9-56A6-4C8C-91B2-DE2BEC5A2F78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AD84D-1486-4D18-9EEC-6331F1324AA4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EC122B-29DD-4DFF-8AA4-A0C322CBF974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062BAC-3AFA-47EA-88ED-AD623BB60B10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CC694B-42C4-40A3-A5B7-13CDA3E44BF9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D5E0F6-E7C6-4933-BDFA-764590E3E85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5AC9C4-594B-42B7-98BF-EF4E8098D3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8BE5AD-C2B3-4578-92B7-BC78ED36F85F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AAC09-B103-4AD0-92D2-1B9B6C504770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17744-2BEF-49EC-AAE7-303EFEE7286B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2FD0BF-6AD5-466C-90D6-2AB68106D9C3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0CA6EC-9C5C-4C85-9642-35D4A386A390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650FE-615E-4EA8-9049-FEDF2DD6B07A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AB2983-805C-4BFA-9302-6AF1A7162E1C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8B78A-2EB7-457C-B4DE-143DC889322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037EFF-924B-4F57-A54E-26CA618D8122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EC567-6969-451F-ACAC-8BD1B41B65BD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96544F-5191-4AB1-BC28-99EE22FE2420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674136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1" y="1455896"/>
            <a:ext cx="4088625" cy="2988305"/>
          </a:xfrm>
        </p:spPr>
        <p:txBody>
          <a:bodyPr>
            <a:noAutofit/>
          </a:bodyPr>
          <a:lstStyle>
            <a:lvl1pPr marL="458989" indent="-458989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9170E-1E87-43AC-A6D3-6FC9F419F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1" y="828902"/>
            <a:ext cx="8196263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000" i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990136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08D0-D2CC-4F18-8566-63B92053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51" y="347180"/>
            <a:ext cx="8188979" cy="344415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pc="-23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48A73-2518-4CEC-8EE6-D89FF04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FFE-E81B-42C1-B40F-CD17794F274E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992CF-AC5C-4D70-819B-F2A134BD8BD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E6E80-D5C6-45BE-A221-1DF60D58EFBF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D6BDC3-0ACC-4F38-8D44-FBF32A76A4EB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A87A64-542C-4ACB-88E4-3938F08370E4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6A82C2-050E-44C1-960A-2659FE32617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4F3703-B707-4306-B4B2-F81B287E9DBB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DC890-3A40-47D3-A66E-F45741F80E86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E4B54A-D961-48DA-BAC9-A63501E259FA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E8A480-1F60-4D9A-9AE2-217961A119FA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75F644-CA33-40EB-BA71-32C65FBBABEB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EA4AC-9042-4E71-91FC-72EAC1B280C5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21E421-3319-4721-BBB4-1744A8803E99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2F5A6A-0D8E-485B-9A97-8965FD53D9B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9437B4-FBB9-49EE-96C8-3115B3F96453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1ED70-90C4-4783-970A-A52160F82AD4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C7C48C-BD6F-4BB8-9C1A-52D2F5B9A692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4DF223-EB55-4002-875D-1DB83A873249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494883-A4C4-4A43-94E0-CDDA43C291C9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8D1CA3-DD5C-4322-ADD5-B1D54C5091A3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D9F658-ACDC-4525-AA8C-375594755E2D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A44FB7-5BCD-4CC4-AF11-D9CC2033C30E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839ECC-C5F2-488B-8E91-45C46CDA605B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CDB49F-9458-4373-B3E7-C91BB47EA6BD}"/>
                </a:ext>
              </a:extLst>
            </p:cNvPr>
            <p:cNvSpPr txBox="1"/>
            <p:nvPr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28A9DC-8BC3-41F3-978A-7819A5F125DF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1FFB15B-5E21-45D2-8BC6-EAED631AB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058E52-C2EF-4B31-86ED-B701EE8B7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38390B-61E6-BDA9-577D-CB6C9D9A725A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BD8DF5-9565-6DC0-4A0A-FF41E44D85F2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DBA7EA-F0B2-2159-9648-2AA929352CA5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B57169-1534-4A8A-7F75-BECCB45CB2E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7B7A52C-DCED-8588-1714-9695458D4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5A669C9-F3B1-5047-9181-AF34806A4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527269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54D6EA-31BE-4446-BC35-0773A46CEB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69700" y="0"/>
            <a:ext cx="31698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407701"/>
            <a:ext cx="5260321" cy="344415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200" y="1522800"/>
            <a:ext cx="5265000" cy="292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05EC88-8F80-44A8-A705-997B8C625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0" y="827721"/>
            <a:ext cx="5265000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i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6F194-509B-4779-AD1D-EF4415ADD63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01965F-B554-4AA0-81B3-29AF6FE5E6B2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F0239-E5B4-4E9C-8223-A7538087AE6E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9B5722-C5DB-4D8E-905A-800A8F2C0A43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E521B-150F-4DFD-AA65-B4ECF84EBDCA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71E27E-C935-473F-9E89-19603CD73705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87782-779A-4080-9FF5-0569CE5AC79E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95BC25-64E8-4400-B203-D56D88FB899C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6D615C-F1A5-4749-B113-C81E45F68845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E13C2A-29F5-4482-8A5F-715AA2E26650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61CD8-1181-46B6-8ECB-CEB9C6C03030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2489D6-5561-40ED-B3A8-6B52987684E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FB5C59-20EF-4298-8EC0-47C1C6BD708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B37F8-46DE-4ABE-83B9-0899F2CA5D3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DA69D-47B1-4C14-9FB7-D84A5CDB71D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FD8F49-55D2-4CE9-A7A4-477F8483FEA5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41AC54-AC60-43D1-A61E-04732088CA3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AA2DB3-BE2A-430E-9937-96A1F5A1C29A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415CE5-CEB7-498A-B6E5-7DBF8452A1DF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F9A9D3-AF38-4142-92B4-59DC3D1CCD09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E94821-250D-4A32-9E85-8454663A5398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187723-0F47-48F2-90C4-12EB844FAFDB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16A55C-C023-458F-B248-7BD5B4B02CFA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A9703B-A286-4D29-83C6-30CFC0EFB175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979817-E064-437C-9A0A-D00CBC9DA890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CF737F-39AB-4E99-880D-FEA90939DB5E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FB61E3-F46A-4B7E-91F9-7CE9984A12AC}"/>
                </a:ext>
              </a:extLst>
            </p:cNvPr>
            <p:cNvSpPr txBox="1"/>
            <p:nvPr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48D49F-4B20-4A39-AA71-50BDBA01D545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A8CE17B-F376-438D-AB7D-C9FCFD25A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CB5EE6B-0753-45BE-ABB1-D936A5D11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D3285BD-4FC9-C1FD-D86C-5C5F863CFDEA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ACF4B39-991F-FA92-4DEB-A210514B8771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7256E8-BC40-87E8-D983-4EC90DB7F55F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F41A9B4-D6B5-39C0-501D-BAAE574116D8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24D7CD5-B2E8-6EEF-3312-9295065790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69CB674-90FF-731C-F629-530EF1C9B3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224397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342900" indent="-342900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2CFAA8-63E9-1BAC-4AAC-3A95DBF9E8E3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8010A0-7A9D-2459-CF02-50B7D1499545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210817B-EC6C-8305-48FF-CA608F30D30A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A501746-E4A6-05E0-8D89-4F9269309665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B833463-F48E-D2EC-CF65-B014F4D4E8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5B960CC-06C7-223F-0C9E-A13647A8D0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471693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217237"/>
            <a:ext cx="6112800" cy="762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994588"/>
            <a:ext cx="3982500" cy="3046850"/>
          </a:xfrm>
        </p:spPr>
        <p:txBody>
          <a:bodyPr/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C0FB-CDDF-4214-9938-506F2358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200" y="4444201"/>
            <a:ext cx="5400000" cy="262173"/>
          </a:xfrm>
          <a:prstGeom prst="rect">
            <a:avLst/>
          </a:prstGeom>
        </p:spPr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D73A7-A687-45BD-AF07-B460BFC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200" y="4444201"/>
            <a:ext cx="224100" cy="262173"/>
          </a:xfrm>
          <a:prstGeom prst="rect">
            <a:avLst/>
          </a:prstGeom>
        </p:spPr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26A8B-E6BC-4DDA-94CF-F50A93FBB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584" y="995472"/>
            <a:ext cx="3865500" cy="3550500"/>
          </a:xfrm>
        </p:spPr>
        <p:txBody>
          <a:bodyPr/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A34A7-ADEE-46C8-AB4E-7DB2FECE4206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806697-8310-46CF-A2D9-62765A77424F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0CC45E-7363-466D-9ABD-D5AF33E436D4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ED0FF-42B6-45F1-8DD4-A87C630C87D5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CF9B-C3C8-42FA-BDF0-C0B6301B7F7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68575-9504-4E1F-B6E2-BABBBF1D83F7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EC9D8-4FB6-42A6-834F-1673DE9D7CE4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6C06D0-1A7E-4BB0-BAD2-482E8BC3C16B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839CA3-8028-47D6-AE4B-B9C00F9152F6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266E6A-55B7-4306-8DEA-18828523CB7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E3FD7-885C-45DC-9787-1EE9A61C423B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7E70C-EAB2-4993-957B-C23A1E47998A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18DF3-2F38-465C-95B4-1A47DDEFDA22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8FB8E1-2D41-4A69-ACE3-55ED33966FA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D66B9-F6E8-406E-9B4F-600AAC9A0510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6BEE46-3C77-4C27-BFCB-FE3119AFB513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B3F5A9-3A83-4097-BF74-32E46BFC398F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76AF4E-EF0C-4E08-B061-6E4E20A9F34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6587CA-DCE2-4176-A43D-90336DB8E3A1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1F174-0E6D-4C82-B58C-DB80372AC532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0627D-FF96-4A37-85D7-273F1F85A5F6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38A003-CD28-4797-BB06-CE8AEC9A3D46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154D31-E65C-4CDA-AB2E-073505A3E674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DEFBD6-32D8-48CE-8718-7310EFD3CEC4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8461C0-C5E0-40F7-A937-B072A7B3DF95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D78448-5188-4014-8F3B-C80A7BE48DFF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6BDDF6-E817-4FF6-884E-A2102B09A61B}"/>
                </a:ext>
              </a:extLst>
            </p:cNvPr>
            <p:cNvSpPr txBox="1"/>
            <p:nvPr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3AB395-8FD7-4547-AD1C-470BCF843617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CD67E1-3370-4846-A944-EDBF38661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4AD4455-9EB3-44F3-8069-19DB0A903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296D1C4-3C67-416B-C0C8-C64180AE3F08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B1F1E7-5D3D-9755-9DDC-E66D631AB956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01F7A6-2CAA-9460-F859-2923C79B60D4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75126F5-B57A-FCDA-D6AD-4E77AE281274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4B161BC-F99E-D587-9F95-03E83D75CB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4A162F3-918C-6FE2-F406-C5210D3B0D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3243497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70CFC1-2ED0-44A2-A18D-10BF608D9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269" y="715500"/>
            <a:ext cx="2519465" cy="19764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EF50F85-FFFB-4245-A020-80B85BD5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09447"/>
            <a:ext cx="8188979" cy="1171800"/>
          </a:xfrm>
        </p:spPr>
        <p:txBody>
          <a:bodyPr/>
          <a:lstStyle>
            <a:lvl1pPr algn="ctr">
              <a:lnSpc>
                <a:spcPct val="83000"/>
              </a:lnSpc>
              <a:defRPr sz="5250" spc="-15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98E056-3937-4169-AE2D-EE93B5EE00C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9D50B-A8B5-490E-B079-8C4105A6413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3DE972-FC02-4140-9BF4-C985421A6FC9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8D1B0C-FEC6-4B11-B3CF-8B629721BD02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5C585C-9BC0-43D1-9F24-07F58E0F4AE6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372BE-6B68-4A09-98B0-CA09CDE8EF50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535028-7341-4D0C-8DE3-742DD980950F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55EE25-B3AA-40B5-A185-48B5F3D999AA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7E911E-CE88-44A9-9C03-D469191719B9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DE5215-6FD9-46AE-B549-49A0EC898C99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77BF78-A7EC-4CEE-8AC0-80BC4BA5D176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B31DA3-B141-40C2-B1BD-9F5BA085D252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D2274A-E7AF-4324-B0D2-2E4F4DFC869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A7ADA5-0380-43BB-B05D-2C2BE87D06DC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9224BF-1A38-4ADB-A5FF-A0FFE6F167CE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529095-581C-4788-A5F4-FBFB6CB719BA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8F1557-E759-4850-B75A-24FEBFB8277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8E6D27-6C52-49DB-8A29-A6694EF3F365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52EBE8-1D3F-494B-B59E-A2B90AA922C8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12CD7A-AC9F-4881-9BE7-D80A7E6BEB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007347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314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9994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38338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38338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38338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38338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38338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38338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38338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38338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38338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38338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52073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52073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52073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52073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52073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52073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52073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52073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07252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52073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85462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5462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5462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85462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85462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85246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5128236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5128236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5128236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5128236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5128236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859994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859994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859995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</p:spTree>
    <p:extLst>
      <p:ext uri="{BB962C8B-B14F-4D97-AF65-F5344CB8AC3E}">
        <p14:creationId xmlns:p14="http://schemas.microsoft.com/office/powerpoint/2010/main" val="783065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852140"/>
            <a:ext cx="3979800" cy="58932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94" algn="l"/>
              </a:tabLst>
              <a:defRPr sz="10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148093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B72807-BBF9-4844-87AB-D3087D5DB27A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7FEC9-CF0A-43E7-A5F6-215D43C90F39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74B53B-0A09-4A68-82CA-B2C924335FB2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074CE-0C3A-44E3-B9EE-909EF52E2D6E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8CBC7B-77A8-4E5C-88C4-3A6FF710B549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2474AC-2DE6-4C3D-B2BD-BA685612E713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A4EE4-9190-4E2F-ACF7-FAAAB33BAEF0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214B-B83C-4A07-BE80-1D6D786BBA29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FC053-544C-4C83-B2E2-1C90E7EA1D0B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BA0A7-2D89-4CF9-9CA2-FDE0C0001FEA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56596-2687-4897-8FBE-DAF07A491074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7E6F4-8667-4AC9-B3B4-8AD0AECBEFBC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8A061-904B-43F2-B547-2859A4687F2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38F5FD-C38A-45C6-BEB0-914E0729A687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85C74-C029-4774-B10D-70F35765EF5D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D24FFC-D8E7-4C59-AD57-B1529EB54CAF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62EEE8-250B-4D79-977B-6DC441D9C6A8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C1019F-C012-4040-BD29-E978D963DF75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B8F709-D7BA-4AC3-BD72-D0681A9C6119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328BAD-57EA-4550-A2DD-90BAB8312B90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685B61-12D8-4459-96FC-BF204EF4C261}"/>
              </a:ext>
            </a:extLst>
          </p:cNvPr>
          <p:cNvSpPr/>
          <p:nvPr/>
        </p:nvSpPr>
        <p:spPr>
          <a:xfrm>
            <a:off x="-553501" y="5194741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288B16-DE57-43AD-8A75-DE11D2F0E2B2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8A1A88-CD4A-41A0-8C25-038B9B6348F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1F6DAC-108C-42AC-821F-4B099D9BA9B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A85AE6-18FC-4D5E-9BA0-D913D77B5927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41C3D3-4797-406A-9146-48E7E88CC8EA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D31012-B8DE-4866-BD61-7F7D2CD6E73A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73B006-901D-4AC6-A086-D581CA948011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0B94CE2-D84E-45BB-8726-D00A8D4A3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198EE7A-E4AF-4C96-8EF6-FFA94D599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1E77DA-ADE7-409A-8B3E-0567FDAB1F1D}"/>
              </a:ext>
            </a:extLst>
          </p:cNvPr>
          <p:cNvGrpSpPr/>
          <p:nvPr userDrawn="1"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0656F9E-D1E3-47C2-8555-2458273CB4C7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950C87-93E5-41FB-934D-67BC81314DEF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C3BE2E-E925-4861-AFCB-1828638F0FFB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6636F14-A80D-4E9E-8869-B0250BA9C1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11767B7-DA68-4552-944C-E78FACF13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224824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top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08D0-D2CC-4F18-8566-63B92053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48A73-2518-4CEC-8EE6-D89FF04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FFE-E81B-42C1-B40F-CD17794F274E}" type="datetime1">
              <a:rPr lang="en-GB" smtClean="0"/>
              <a:t>09/03/2025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E235B-B724-433B-A07A-977862480D7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77DB7-40D9-40AA-B68E-AD1A3DD39C7E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BA6F2-2CDC-4212-A124-FD8269B4270E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0AF38D-85D9-44D9-897A-E3C0FA0B85E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A08467-D63E-420C-95F9-114FB3067728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D79816-90B6-4868-8470-835FF102E976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06C2CF-7232-4751-A57E-98BFDA21773E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3DFCC0-62A9-4AB2-8FC1-BA06C708D6B0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27762B-5330-41B7-9083-3F071AA6E11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F4847D-F44A-435E-B8DB-5195329E5835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E2171A-9A1E-4271-963A-36DC12DBE041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694D5-FD54-41BF-8FDA-3AB5553D130C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054028-85BE-4530-AF25-3A642AA0D4D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A915CB-C000-4D2F-B751-B10C116753FD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693C4E-F9F5-4006-A0D6-9883F5BA86F1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B0EF9E-4A70-4E7A-87CB-064E529F645E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5DF972-15A3-4708-B088-E850CD80BBC8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BCA6DE-7B4F-4534-B5A6-86D6D87B6E7B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C2E512-B15B-4A36-8BC2-478D1468DFC2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BC128E-7438-4CA7-A575-B6755A743FA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6E1EE-7EE4-4BDC-816E-22B849DAC3C4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CE726D-6250-46DE-8A0B-18DB93209A68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156678-B649-443B-A8DC-352EB27D6E89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0FB82C-ABF0-4AB9-AC32-51410C8C101C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AEFD3B-06F1-4F83-A5CE-F649D53B8159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283933-8387-402F-9EFC-BEEE64921F95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17B22A-6891-4B2E-A256-47238B9DFB3A}"/>
                </a:ext>
              </a:extLst>
            </p:cNvPr>
            <p:cNvSpPr txBox="1"/>
            <p:nvPr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F4F335-A649-4CFE-951A-9134564C8337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E1BBCB7-4554-403F-8FEF-8A6ADC58E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98CF4A3-17D4-4D59-A69E-D6947CAF9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0B95176-1E14-F171-42FF-C37A0001426C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1AE8758-0899-BFDD-7674-CC1F51A3C57E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37F30E9-ECD2-42ED-7DC1-3FE39E6CFFE6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438C8D7-CD1A-0E75-A756-8374447DD8F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4C3592F-EEA7-E562-BF1B-40320C7CD8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2F7F065-F8F6-CF45-45CF-F0E892814D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025524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B72807-BBF9-4844-87AB-D3087D5DB27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7FEC9-CF0A-43E7-A5F6-215D43C90F39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74B53B-0A09-4A68-82CA-B2C924335FB2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074CE-0C3A-44E3-B9EE-909EF52E2D6E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8CBC7B-77A8-4E5C-88C4-3A6FF710B549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2474AC-2DE6-4C3D-B2BD-BA685612E713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A4EE4-9190-4E2F-ACF7-FAAAB33BAEF0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214B-B83C-4A07-BE80-1D6D786BBA29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FC053-544C-4C83-B2E2-1C90E7EA1D0B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BA0A7-2D89-4CF9-9CA2-FDE0C0001FEA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56596-2687-4897-8FBE-DAF07A491074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7E6F4-8667-4AC9-B3B4-8AD0AECBEFBC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8A061-904B-43F2-B547-2859A4687F2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38F5FD-C38A-45C6-BEB0-914E0729A687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85C74-C029-4774-B10D-70F35765EF5D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D24FFC-D8E7-4C59-AD57-B1529EB54CAF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62EEE8-250B-4D79-977B-6DC441D9C6A8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C1019F-C012-4040-BD29-E978D963DF75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B8F709-D7BA-4AC3-BD72-D0681A9C6119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328BAD-57EA-4550-A2DD-90BAB8312B90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685B61-12D8-4459-96FC-BF204EF4C261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288B16-DE57-43AD-8A75-DE11D2F0E2B2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8A1A88-CD4A-41A0-8C25-038B9B6348F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1F6DAC-108C-42AC-821F-4B099D9BA9B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A85AE6-18FC-4D5E-9BA0-D913D77B5927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41C3D3-4797-406A-9146-48E7E88CC8EA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D31012-B8DE-4866-BD61-7F7D2CD6E73A}"/>
                </a:ext>
              </a:extLst>
            </p:cNvPr>
            <p:cNvSpPr txBox="1"/>
            <p:nvPr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73B006-901D-4AC6-A086-D581CA948011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0B94CE2-D84E-45BB-8726-D00A8D4A3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198EE7A-E4AF-4C96-8EF6-FFA94D599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97AE147-7F79-2C24-34B7-CF339CA71E68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1018C2F-03A7-B587-B1B9-89636DD60737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5B29D1-33DA-05BC-DAA9-DA32BBF25006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EBB5987-76E8-3085-AE70-485BCC906A4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20A8548-418B-0E2F-EE42-7F8450666E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8BC4271-B909-4F7A-FC29-2C2AD7B697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513470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ue background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11259-E236-42F7-BF4A-03BF1D7A1062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C1307-0A5F-48F7-8245-466465BE70B5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6849E-6218-49D3-8D23-AE50DB5836B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52855-8BD1-413B-A1DE-6054728C9E0F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A8DA7-D763-4D94-B438-490D0A2FEB75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6D85D7-577B-4DFF-B105-42E01CDD6B0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5E8C3-2838-4621-9DCD-85EC26CC1372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2E45AD-FBB4-4BED-B368-7AF37ED3811F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2FE7BA-9B55-431F-BA7E-C2F88BB725CC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254E31-C789-4398-BBAC-E183030F504B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0ED682-A182-4BF3-AAC5-852AA3CB659E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F45E4-232A-4261-ABD4-107335615D1A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406E86-F6FC-487A-B233-0A712399AD9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3680CA-1BE7-43CA-B7FF-50D8C8CBF26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AD498F-C83E-4E2A-A9EB-3529696D821F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3EC483-8E47-4A29-B789-C2BF560E929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F9B4C9-6E09-4129-BACF-75278B0EC8E5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D75711-2755-4395-BB62-62532EFC55F2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5E7CA0-F888-400E-9F08-37476E2CBFAA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B491A4-427A-438D-BB24-BF5A2C5237E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9587853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PSST00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438144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02341" y="209550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902341" y="1426719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2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902341" y="2643888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3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902341" y="3861057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4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541877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2575"/>
            <a:ext cx="7772400" cy="444161"/>
          </a:xfrm>
        </p:spPr>
        <p:txBody>
          <a:bodyPr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582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96008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412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2574"/>
            <a:ext cx="7772400" cy="444161"/>
          </a:xfrm>
        </p:spPr>
        <p:txBody>
          <a:bodyPr anchor="b" anchorCtr="0">
            <a:spAutoFit/>
          </a:bodyPr>
          <a:lstStyle>
            <a:lvl1pPr algn="l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7932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metric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133745" y="2098164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25951" y="327456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923044" y="921765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-244425" y="-273210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8860" y="225769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450745" y="345764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-973347" y="1102539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-1136601" y="2700332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1027085" y="388497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-1160730" y="444491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933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0" y="1455895"/>
            <a:ext cx="4088625" cy="2988305"/>
          </a:xfrm>
        </p:spPr>
        <p:txBody>
          <a:bodyPr>
            <a:noAutofit/>
          </a:bodyPr>
          <a:lstStyle>
            <a:lvl1pPr marL="459000" indent="-459000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2746928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111050"/>
            <a:ext cx="8188979" cy="2921400"/>
          </a:xfrm>
        </p:spPr>
        <p:txBody>
          <a:bodyPr>
            <a:noAutofit/>
          </a:bodyPr>
          <a:lstStyle>
            <a:lvl2pPr marL="243000" indent="-243000">
              <a:buFontTx/>
              <a:buBlip>
                <a:blip r:embed="rId2"/>
              </a:buBlip>
              <a:defRPr/>
            </a:lvl2pPr>
            <a:lvl3pPr marL="594000" indent="-243000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5000" indent="-243000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2000" indent="-243000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07"/>
            <a:ext cx="9144000" cy="432763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/>
          </p:nvSpPr>
          <p:spPr>
            <a:xfrm>
              <a:off x="6787662" y="4839621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C98735-BCBB-4D45-6C53-5B383003FF56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4807BA9-48FA-186C-C773-116137DEE94A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EBD18B-C94C-E3A1-41FE-9D37556A4E24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7152D2-D9EC-04DF-92D6-E797DFD1EC04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698D3DD-71EE-9372-1F05-99C9A74410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3A34282-6A05-FC35-78FC-E45C0D82F4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17911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ue background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11259-E236-42F7-BF4A-03BF1D7A1062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C1307-0A5F-48F7-8245-466465BE70B5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6849E-6218-49D3-8D23-AE50DB5836B7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52855-8BD1-413B-A1DE-6054728C9E0F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A8DA7-D763-4D94-B438-490D0A2FEB75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6D85D7-577B-4DFF-B105-42E01CDD6B09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5E8C3-2838-4621-9DCD-85EC26CC1372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2E45AD-FBB4-4BED-B368-7AF37ED3811F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2FE7BA-9B55-431F-BA7E-C2F88BB725CC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254E31-C789-4398-BBAC-E183030F504B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0ED682-A182-4BF3-AAC5-852AA3CB659E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F45E4-232A-4261-ABD4-107335615D1A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406E86-F6FC-487A-B233-0A712399AD9F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3680CA-1BE7-43CA-B7FF-50D8C8CBF26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AD498F-C83E-4E2A-A9EB-3529696D821F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3EC483-8E47-4A29-B789-C2BF560E929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F9B4C9-6E09-4129-BACF-75278B0EC8E5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D75711-2755-4395-BB62-62532EFC55F2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5E7CA0-F888-400E-9F08-37476E2CBFAA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B491A4-427A-438D-BB24-BF5A2C5237E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512CAC-DD67-42D6-A20F-2D3AE5231C04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6F8D19-1FFC-429F-9EFA-001607496EAD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FACE92-F027-425D-ACA0-38285133DBF3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11FCA1-5B7E-4972-B05D-B2214A62A17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B9A5A6B-D77B-4BAE-8907-E49386473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847068B-BBED-411D-B698-9397D47D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8EF7F5-2985-4E30-9C6E-AB4A28DFD387}"/>
              </a:ext>
            </a:extLst>
          </p:cNvPr>
          <p:cNvGrpSpPr/>
          <p:nvPr userDrawn="1"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551288-B7C2-4720-BA30-8AAC8558876F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46717A-0D14-411A-A710-278FF09DA78A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14772BC-DDC6-4D4C-B1E1-9A53E2243B0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47C61B1-87FB-4A1C-9A95-A52E2D521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74A94A0-361A-4E83-A756-95E3988D5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0175626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924808"/>
            <a:ext cx="3979800" cy="32523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400" algn="l"/>
              </a:tabLst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983947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6505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0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8" y="-130415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0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71090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" y="1809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3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3" y="3776661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5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5" y="228808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09" y="1054002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09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5" y="2334515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3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pic>
        <p:nvPicPr>
          <p:cNvPr id="13" name="Picture 12" hidden="1">
            <a:extLst>
              <a:ext uri="{FF2B5EF4-FFF2-40B4-BE49-F238E27FC236}">
                <a16:creationId xmlns:a16="http://schemas.microsoft.com/office/drawing/2014/main" id="{DBDAECF1-5734-C937-7804-CB08F5DB4E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4" y="1810"/>
            <a:ext cx="9141737" cy="51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031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1686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0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2117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5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9387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3538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6619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30657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795821"/>
            <a:ext cx="7772400" cy="530915"/>
          </a:xfrm>
        </p:spPr>
        <p:txBody>
          <a:bodyPr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0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1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6509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2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945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G DOU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83300" y="1545280"/>
            <a:ext cx="3885563" cy="282745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673437" y="1545636"/>
            <a:ext cx="3885563" cy="282745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29985B-D2C5-5C48-B1C3-2BB7D57E0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300" y="1031708"/>
            <a:ext cx="3885563" cy="367944"/>
          </a:xfrm>
          <a:noFill/>
        </p:spPr>
        <p:txBody>
          <a:bodyPr wrap="square" anchor="ctr" anchorCtr="0">
            <a:no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1CB4D8D-07CB-3A44-9EC5-11056508DA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3437" y="1031708"/>
            <a:ext cx="3885563" cy="367944"/>
          </a:xfrm>
          <a:noFill/>
        </p:spPr>
        <p:txBody>
          <a:bodyPr wrap="square" anchor="ctr" anchorCtr="0">
            <a:no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Base: General population (n=2,013), Tech policy panel (n=1,022)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2 Charts</a:t>
            </a:r>
          </a:p>
        </p:txBody>
      </p:sp>
    </p:spTree>
    <p:extLst>
      <p:ext uri="{BB962C8B-B14F-4D97-AF65-F5344CB8AC3E}">
        <p14:creationId xmlns:p14="http://schemas.microsoft.com/office/powerpoint/2010/main" val="3442824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7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0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8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4472837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7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7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7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7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5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5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6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61736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25380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sometric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133746" y="2098164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25952" y="327456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923045" y="921765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-244425" y="-273210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8861" y="225769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450746" y="345764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-973347" y="1102539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-1136601" y="2700332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1027086" y="388497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-1160730" y="4444914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906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1" y="1455896"/>
            <a:ext cx="4088625" cy="2988305"/>
          </a:xfrm>
        </p:spPr>
        <p:txBody>
          <a:bodyPr>
            <a:noAutofit/>
          </a:bodyPr>
          <a:lstStyle>
            <a:lvl1pPr marL="458989" indent="-458989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2863053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5345452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924809"/>
            <a:ext cx="3979800" cy="32523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94" algn="l"/>
              </a:tabLst>
              <a:defRPr sz="10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191410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6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9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5" y="883825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30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341318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5450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1pPr marL="342892" indent="-342892">
              <a:spcAft>
                <a:spcPts val="1200"/>
              </a:spcAft>
              <a:buFontTx/>
              <a:buBlip>
                <a:blip r:embed="rId2"/>
              </a:buBlip>
              <a:defRPr/>
            </a:lvl1pPr>
            <a:lvl2pPr marL="242988" indent="-242988">
              <a:buFontTx/>
              <a:buBlip>
                <a:blip r:embed="rId3"/>
              </a:buBlip>
              <a:defRPr/>
            </a:lvl2pPr>
            <a:lvl3pPr marL="593970" indent="-242988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170396" indent="-171446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4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799353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3"/>
            <a:ext cx="3979800" cy="624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Utopia Std Display" panose="02040503060506020204" pitchFamily="18" charset="0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7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7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7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7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5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5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6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FD5680-3F13-47A7-9DA0-51C50E0A3237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211222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7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0" y="-130414"/>
            <a:ext cx="2266651" cy="1717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7D1B0-22D8-4495-842C-9B36B0D399AF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5779097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96008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5718D-F9D8-442E-B410-CC512C29242E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761459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BDEB1-F907-45DB-AA86-B9684BBC818B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6885954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1" y="1455896"/>
            <a:ext cx="4088625" cy="2988305"/>
          </a:xfrm>
        </p:spPr>
        <p:txBody>
          <a:bodyPr>
            <a:noAutofit/>
          </a:bodyPr>
          <a:lstStyle>
            <a:lvl1pPr marL="458989" indent="-458989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Utopia Std Display" panose="02040503060506020204" pitchFamily="18" charset="0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484916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504DBB6-38FA-4387-9131-2BFFA55D292A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64515995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16375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94" algn="l"/>
              </a:tabLst>
              <a:defRPr sz="10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175295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6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9" y="-130414"/>
            <a:ext cx="2266651" cy="1717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396F41-A855-4C53-BF87-0B467CFB8C2F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1854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44D8D-BF0A-43C2-AE33-9A6228BCFECA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253315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PSST00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438144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02341" y="209550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902341" y="1426719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2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902341" y="2643888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3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902341" y="3861057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4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3960417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4" y="1810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4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4" y="3776662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6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6" y="2288083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10" y="1054003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10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6" y="2334516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4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2F3D0-1401-4B9A-88F1-2C0FB5F7F3EE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8769971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6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9EC1E-B8D6-4BE9-B5AF-90BDD0796781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3471576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3539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1D4E3-DAAA-4E66-8E23-0F8202DAFCF5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8238538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F0759-2EEE-4F15-9A83-159AA053B29D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8825871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015247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6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9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643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77364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4" y="1810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4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4" y="3776662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6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6" y="2288083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10" y="1054003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10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6" y="2334516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4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</p:spTree>
    <p:extLst>
      <p:ext uri="{BB962C8B-B14F-4D97-AF65-F5344CB8AC3E}">
        <p14:creationId xmlns:p14="http://schemas.microsoft.com/office/powerpoint/2010/main" val="9544685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00793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39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" y="1811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7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4" y="3776662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9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7" y="2288083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13" y="1054003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10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9" y="2334517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7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pic>
        <p:nvPicPr>
          <p:cNvPr id="13" name="Picture 12" hidden="1">
            <a:extLst>
              <a:ext uri="{FF2B5EF4-FFF2-40B4-BE49-F238E27FC236}">
                <a16:creationId xmlns:a16="http://schemas.microsoft.com/office/drawing/2014/main" id="{0E66043D-9295-49EF-813F-1CAD3F2FD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7" y="1811"/>
            <a:ext cx="9141737" cy="51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0319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36012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0" y="1455895"/>
            <a:ext cx="4088625" cy="2988305"/>
          </a:xfrm>
        </p:spPr>
        <p:txBody>
          <a:bodyPr>
            <a:noAutofit/>
          </a:bodyPr>
          <a:lstStyle>
            <a:lvl1pPr marL="459000" indent="-459000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Utopia Std Display" panose="02040503060506020204" pitchFamily="18" charset="0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4092583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111050"/>
            <a:ext cx="8188979" cy="2921400"/>
          </a:xfrm>
        </p:spPr>
        <p:txBody>
          <a:bodyPr>
            <a:noAutofit/>
          </a:bodyPr>
          <a:lstStyle>
            <a:lvl2pPr marL="243000" indent="-243000">
              <a:buFontTx/>
              <a:buBlip>
                <a:blip r:embed="rId2"/>
              </a:buBlip>
              <a:defRPr/>
            </a:lvl2pPr>
            <a:lvl3pPr marL="594000" indent="-243000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5000" indent="-243000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2000" indent="-243000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07"/>
            <a:ext cx="9144000" cy="432763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1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6317254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16374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400" algn="l"/>
              </a:tabLst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4229170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73243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5525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0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8529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5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7718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4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Utopia Std Display" panose="02040503060506020204" pitchFamily="18" charset="0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6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6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6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6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6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4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4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5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FD5680-3F13-47A7-9DA0-51C50E0A3237}"/>
              </a:ext>
            </a:extLst>
          </p:cNvPr>
          <p:cNvSpPr txBox="1"/>
          <p:nvPr userDrawn="1"/>
        </p:nvSpPr>
        <p:spPr>
          <a:xfrm>
            <a:off x="2770796" y="4850471"/>
            <a:ext cx="364042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10-05-2022</a:t>
            </a:r>
          </a:p>
        </p:txBody>
      </p:sp>
    </p:spTree>
    <p:extLst>
      <p:ext uri="{BB962C8B-B14F-4D97-AF65-F5344CB8AC3E}">
        <p14:creationId xmlns:p14="http://schemas.microsoft.com/office/powerpoint/2010/main" val="297125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2574"/>
            <a:ext cx="7772400" cy="444161"/>
          </a:xfrm>
        </p:spPr>
        <p:txBody>
          <a:bodyPr anchor="b" anchorCtr="0">
            <a:spAutoFit/>
          </a:bodyPr>
          <a:lstStyle>
            <a:lvl1pPr algn="l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EFE5A-7069-4088-8AC4-38D317D055CE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410153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2578"/>
            <a:ext cx="7772400" cy="444161"/>
          </a:xfrm>
        </p:spPr>
        <p:txBody>
          <a:bodyPr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5568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111050"/>
            <a:ext cx="8188979" cy="2921400"/>
          </a:xfrm>
        </p:spPr>
        <p:txBody>
          <a:bodyPr>
            <a:noAutofit/>
          </a:bodyPr>
          <a:lstStyle>
            <a:lvl2pPr marL="243000" indent="-243000">
              <a:buFontTx/>
              <a:buBlip>
                <a:blip r:embed="rId2"/>
              </a:buBlip>
              <a:defRPr/>
            </a:lvl2pPr>
            <a:lvl3pPr marL="594000" indent="-243000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5000" indent="-243000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2000" indent="-243000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07"/>
            <a:ext cx="9144000" cy="432763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1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504DBB6-38FA-4387-9131-2BFFA55D292A}"/>
              </a:ext>
            </a:extLst>
          </p:cNvPr>
          <p:cNvSpPr txBox="1"/>
          <p:nvPr userDrawn="1"/>
        </p:nvSpPr>
        <p:spPr>
          <a:xfrm>
            <a:off x="2770796" y="4850471"/>
            <a:ext cx="36308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12-04-2022</a:t>
            </a:r>
          </a:p>
        </p:txBody>
      </p:sp>
    </p:spTree>
    <p:extLst>
      <p:ext uri="{BB962C8B-B14F-4D97-AF65-F5344CB8AC3E}">
        <p14:creationId xmlns:p14="http://schemas.microsoft.com/office/powerpoint/2010/main" val="383420547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43F41-0FB4-4CD3-9B05-2CEB7A20FE91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06722613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7FD8C-AFE4-47F4-B4EE-9C1DE459D1CC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7016321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15368"/>
            <a:ext cx="3256200" cy="20250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500" spc="-7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3071134"/>
            <a:ext cx="3256200" cy="633446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5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807001"/>
            <a:ext cx="1352700" cy="860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8BB080-8FDD-4B56-A6D5-C68E4BE5CFF2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A819C-2700-4A2A-9535-48402E6E9BAD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FB7B9-56A6-4C8C-91B2-DE2BEC5A2F78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AD84D-1486-4D18-9EEC-6331F1324AA4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EC122B-29DD-4DFF-8AA4-A0C322CBF974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062BAC-3AFA-47EA-88ED-AD623BB60B10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CC694B-42C4-40A3-A5B7-13CDA3E44BF9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D5E0F6-E7C6-4933-BDFA-764590E3E85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5AC9C4-594B-42B7-98BF-EF4E8098D3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8BE5AD-C2B3-4578-92B7-BC78ED36F85F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AAC09-B103-4AD0-92D2-1B9B6C504770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17744-2BEF-49EC-AAE7-303EFEE7286B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2FD0BF-6AD5-466C-90D6-2AB68106D9C3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0CA6EC-9C5C-4C85-9642-35D4A386A390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650FE-615E-4EA8-9049-FEDF2DD6B07A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AB2983-805C-4BFA-9302-6AF1A7162E1C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8B78A-2EB7-457C-B4DE-143DC889322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037EFF-924B-4F57-A54E-26CA618D8122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EC567-6969-451F-ACAC-8BD1B41B65BD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96544F-5191-4AB1-BC28-99EE22FE2420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441289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4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6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6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6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6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6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4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4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5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33C0143-6262-41B9-CF6C-5E440110154E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3E45990-A5A4-130F-3CF5-C3452D5BA799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76A1795-ADD6-22D1-AE49-202D86FD7B68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1D2E788-D2C7-BAE3-B7C7-41308A43B877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022A18B-C9FF-A005-CE45-5FF8C1FBC9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2C1925F-7E08-FD32-9731-BAEE28FB7C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16804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15368"/>
            <a:ext cx="3256200" cy="20250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500" spc="-7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3071134"/>
            <a:ext cx="3256200" cy="633446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5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807002"/>
            <a:ext cx="1352700" cy="860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8BB080-8FDD-4B56-A6D5-C68E4BE5CFF2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A819C-2700-4A2A-9535-48402E6E9BAD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FB7B9-56A6-4C8C-91B2-DE2BEC5A2F78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AD84D-1486-4D18-9EEC-6331F1324AA4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EC122B-29DD-4DFF-8AA4-A0C322CBF974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062BAC-3AFA-47EA-88ED-AD623BB60B10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CC694B-42C4-40A3-A5B7-13CDA3E44BF9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D5E0F6-E7C6-4933-BDFA-764590E3E857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5AC9C4-594B-42B7-98BF-EF4E8098D333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8BE5AD-C2B3-4578-92B7-BC78ED36F85F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AAC09-B103-4AD0-92D2-1B9B6C504770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17744-2BEF-49EC-AAE7-303EFEE7286B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2FD0BF-6AD5-466C-90D6-2AB68106D9C3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0CA6EC-9C5C-4C85-9642-35D4A386A390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650FE-615E-4EA8-9049-FEDF2DD6B07A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AB2983-805C-4BFA-9302-6AF1A7162E1C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8B78A-2EB7-457C-B4DE-143DC889322A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037EFF-924B-4F57-A54E-26CA618D8122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EC567-6969-451F-ACAC-8BD1B41B65BD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96544F-5191-4AB1-BC28-99EE22FE2420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387801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67F65A-F718-447A-9244-AD86B6FB9107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BFBF0C8-A455-44BC-9455-AFFE5D388157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E9FE189-6C99-44FF-BF77-68DB923782D4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3C73420-2065-4EE6-94C2-5E16D0ADB6CB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566BD0-B2F6-4763-B79A-8436906BC9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70A315D-215C-4636-9DD8-6CADD01ED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6315373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217237"/>
            <a:ext cx="6112800" cy="762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994588"/>
            <a:ext cx="3982500" cy="3046850"/>
          </a:xfrm>
        </p:spPr>
        <p:txBody>
          <a:bodyPr/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C0FB-CDDF-4214-9938-506F2358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200" y="4444202"/>
            <a:ext cx="5400000" cy="262173"/>
          </a:xfrm>
          <a:prstGeom prst="rect">
            <a:avLst/>
          </a:prstGeom>
        </p:spPr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D73A7-A687-45BD-AF07-B460BFC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200" y="4444202"/>
            <a:ext cx="224100" cy="262173"/>
          </a:xfrm>
          <a:prstGeom prst="rect">
            <a:avLst/>
          </a:prstGeom>
        </p:spPr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26A8B-E6BC-4DDA-94CF-F50A93FBB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584" y="995472"/>
            <a:ext cx="3865500" cy="3550500"/>
          </a:xfrm>
        </p:spPr>
        <p:txBody>
          <a:bodyPr/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A34A7-ADEE-46C8-AB4E-7DB2FECE4206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806697-8310-46CF-A2D9-62765A77424F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0CC45E-7363-466D-9ABD-D5AF33E436D4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ED0FF-42B6-45F1-8DD4-A87C630C87D5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CF9B-C3C8-42FA-BDF0-C0B6301B7F7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68575-9504-4E1F-B6E2-BABBBF1D83F7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EC9D8-4FB6-42A6-834F-1673DE9D7CE4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6C06D0-1A7E-4BB0-BAD2-482E8BC3C16B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839CA3-8028-47D6-AE4B-B9C00F9152F6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266E6A-55B7-4306-8DEA-18828523CB7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E3FD7-885C-45DC-9787-1EE9A61C423B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7E70C-EAB2-4993-957B-C23A1E47998A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18DF3-2F38-465C-95B4-1A47DDEFDA22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8FB8E1-2D41-4A69-ACE3-55ED33966FA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D66B9-F6E8-406E-9B4F-600AAC9A0510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6BEE46-3C77-4C27-BFCB-FE3119AFB513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B3F5A9-3A83-4097-BF74-32E46BFC398F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76AF4E-EF0C-4E08-B061-6E4E20A9F34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6587CA-DCE2-4176-A43D-90336DB8E3A1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1F174-0E6D-4C82-B58C-DB80372AC532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0627D-FF96-4A37-85D7-273F1F85A5F6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38A003-CD28-4797-BB06-CE8AEC9A3D46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154D31-E65C-4CDA-AB2E-073505A3E674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DEFBD6-32D8-48CE-8718-7310EFD3CEC4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8461C0-C5E0-40F7-A937-B072A7B3DF95}"/>
              </a:ext>
            </a:extLst>
          </p:cNvPr>
          <p:cNvGrpSpPr/>
          <p:nvPr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D78448-5188-4014-8F3B-C80A7BE48DFF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6BDDF6-E817-4FF6-884E-A2102B09A61B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3AB395-8FD7-4547-AD1C-470BCF843617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CD67E1-3370-4846-A944-EDBF38661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4AD4455-9EB3-44F3-8069-19DB0A903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C1386B9-6DD3-4A15-94CC-7D44350F1C34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C9915B5-7F8E-47EC-8C1F-BAC7E27B5C23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C59D8A-52F4-46BB-B8CD-40FB8590C3CC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0FAD100-7E8E-46B5-A233-1DC36F5BE78C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D2BF8D5-BAF4-4C16-8C37-B7FE95B060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6FFC213-AD54-490E-A178-785E4B292B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0012620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Final slide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70CFC1-2ED0-44A2-A18D-10BF608D9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270" y="715500"/>
            <a:ext cx="2519465" cy="19764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EF50F85-FFFB-4245-A020-80B85BD5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09447"/>
            <a:ext cx="8188979" cy="1171800"/>
          </a:xfrm>
        </p:spPr>
        <p:txBody>
          <a:bodyPr/>
          <a:lstStyle>
            <a:lvl1pPr algn="ctr">
              <a:lnSpc>
                <a:spcPct val="83000"/>
              </a:lnSpc>
              <a:defRPr sz="5250" spc="-15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98E056-3937-4169-AE2D-EE93B5EE00C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9D50B-A8B5-490E-B079-8C4105A64130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3DE972-FC02-4140-9BF4-C985421A6FC9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8D1B0C-FEC6-4B11-B3CF-8B629721BD02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5C585C-9BC0-43D1-9F24-07F58E0F4AE6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372BE-6B68-4A09-98B0-CA09CDE8EF50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535028-7341-4D0C-8DE3-742DD980950F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55EE25-B3AA-40B5-A185-48B5F3D999AA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7E911E-CE88-44A9-9C03-D469191719B9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DE5215-6FD9-46AE-B549-49A0EC898C99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77BF78-A7EC-4CEE-8AC0-80BC4BA5D176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B31DA3-B141-40C2-B1BD-9F5BA085D252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D2274A-E7AF-4324-B0D2-2E4F4DFC869D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A7ADA5-0380-43BB-B05D-2C2BE87D06DC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9224BF-1A38-4ADB-A5FF-A0FFE6F167CE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529095-581C-4788-A5F4-FBFB6CB719BA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8F1557-E759-4850-B75A-24FEBFB8277A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8E6D27-6C52-49DB-8A29-A6694EF3F365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52EBE8-1D3F-494B-B59E-A2B90AA922C8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12CD7A-AC9F-4881-9BE7-D80A7E6BEB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768711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7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7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7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7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5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5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6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23C0B69-E712-4F7C-A487-927CCCA43A89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38D1C24-A823-44D8-B092-434993F9878C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37B7538-A61A-4C05-97ED-2148759C7D5C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A4E9F-F3EB-49B0-9237-B783F521C63B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43BE614-577D-42BB-9D28-3582CF385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C14B54D-7D79-4BE7-BA28-4DCC78668F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926097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96008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37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852141"/>
            <a:ext cx="3979800" cy="58932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88" algn="l"/>
              </a:tabLst>
              <a:defRPr sz="105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2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708771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blue background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11259-E236-42F7-BF4A-03BF1D7A1062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C1307-0A5F-48F7-8245-466465BE70B5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6849E-6218-49D3-8D23-AE50DB5836B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52855-8BD1-413B-A1DE-6054728C9E0F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A8DA7-D763-4D94-B438-490D0A2FEB75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6D85D7-577B-4DFF-B105-42E01CDD6B0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5E8C3-2838-4621-9DCD-85EC26CC1372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2E45AD-FBB4-4BED-B368-7AF37ED3811F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2FE7BA-9B55-431F-BA7E-C2F88BB725CC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254E31-C789-4398-BBAC-E183030F504B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0ED682-A182-4BF3-AAC5-852AA3CB659E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F45E4-232A-4261-ABD4-107335615D1A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406E86-F6FC-487A-B233-0A712399AD9F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3680CA-1BE7-43CA-B7FF-50D8C8CBF26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AD498F-C83E-4E2A-A9EB-3529696D821F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3EC483-8E47-4A29-B789-C2BF560E929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F9B4C9-6E09-4129-BACF-75278B0EC8E5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D75711-2755-4395-BB62-62532EFC55F2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5E7CA0-F888-400E-9F08-37476E2CBFAA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B491A4-427A-438D-BB24-BF5A2C5237E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512CAC-DD67-42D6-A20F-2D3AE5231C04}"/>
              </a:ext>
            </a:extLst>
          </p:cNvPr>
          <p:cNvGrpSpPr/>
          <p:nvPr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6F8D19-1FFC-429F-9EFA-001607496EAD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FACE92-F027-425D-ACA0-38285133DBF3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11FCA1-5B7E-4972-B05D-B2214A62A17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B9A5A6B-D77B-4BAE-8907-E49386473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847068B-BBED-411D-B698-9397D47D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8EF7F5-2985-4E30-9C6E-AB4A28DFD387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551288-B7C2-4720-BA30-8AAC8558876F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46717A-0D14-411A-A710-278FF09DA78A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14772BC-DDC6-4D4C-B1E1-9A53E2243B0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47C61B1-87FB-4A1C-9A95-A52E2D521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74A94A0-361A-4E83-A756-95E3988D5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40125788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spcBef>
                <a:spcPts val="750"/>
              </a:spcBef>
              <a:spcAft>
                <a:spcPts val="0"/>
              </a:spcAft>
              <a:buSzPct val="75000"/>
              <a:defRPr sz="1800">
                <a:latin typeface="+mn-lt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500">
                <a:latin typeface="+mn-lt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500">
                <a:latin typeface="+mn-lt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200">
                <a:latin typeface="+mn-lt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538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578478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1" y="1455896"/>
            <a:ext cx="4088625" cy="2988305"/>
          </a:xfrm>
        </p:spPr>
        <p:txBody>
          <a:bodyPr>
            <a:noAutofit/>
          </a:bodyPr>
          <a:lstStyle>
            <a:lvl1pPr marL="458989" indent="-458989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5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936233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5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4C4019-31BD-4FA5-8F68-93EBE565064A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E6BFBF-64A8-4784-BF2A-F40F318823FA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566FC05-57BA-4845-B6CE-1CA0654B3D8D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17983C-CFC6-4BC1-AC6E-4E4CBC3077C5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139A43C-AC5F-4502-9401-5FF4379BA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D0EF7DE-69E8-421F-A7AF-9A8D207ABB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1882752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924809"/>
            <a:ext cx="3979800" cy="32523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94" algn="l"/>
              </a:tabLst>
              <a:defRPr sz="10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5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420774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16357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8673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0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463330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6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3291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76727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911238"/>
            <a:ext cx="7772400" cy="415499"/>
          </a:xfrm>
        </p:spPr>
        <p:txBody>
          <a:bodyPr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0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4329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7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7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7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7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5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5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6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40786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924809"/>
            <a:ext cx="3979800" cy="32523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94" algn="l"/>
              </a:tabLst>
              <a:defRPr sz="10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054620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YG 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583200" y="1390934"/>
            <a:ext cx="7975800" cy="298215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Single Chart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19679" y="4828032"/>
            <a:ext cx="7975800" cy="212598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Base: General population (n=2,013), Tech policy panel (n=1,022)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0159494-11C6-E74E-8D57-F829B0B264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300" y="1044858"/>
            <a:ext cx="7975800" cy="346076"/>
          </a:xfrm>
          <a:noFill/>
        </p:spPr>
        <p:txBody>
          <a:bodyPr wrap="square" anchor="ctr" anchorCtr="0">
            <a:no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3759697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3"/>
            <a:ext cx="3979800" cy="624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Utopia Std Display" panose="02040503060506020204" pitchFamily="18" charset="0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7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7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7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7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5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5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6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FD5680-3F13-47A7-9DA0-51C50E0A3237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801115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16375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94" algn="l"/>
              </a:tabLst>
              <a:defRPr sz="10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688295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939" y="598206"/>
            <a:ext cx="4691060" cy="2025000"/>
          </a:xfr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500" spc="-7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2938" y="3072135"/>
            <a:ext cx="4691061" cy="633446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15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1451" y="3873306"/>
            <a:ext cx="1352700" cy="860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8BB080-8FDD-4B56-A6D5-C68E4BE5CFF2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A819C-2700-4A2A-9535-48402E6E9BAD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FB7B9-56A6-4C8C-91B2-DE2BEC5A2F78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AD84D-1486-4D18-9EEC-6331F1324AA4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EC122B-29DD-4DFF-8AA4-A0C322CBF974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062BAC-3AFA-47EA-88ED-AD623BB60B10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CC694B-42C4-40A3-A5B7-13CDA3E44BF9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D5E0F6-E7C6-4933-BDFA-764590E3E857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5AC9C4-594B-42B7-98BF-EF4E8098D333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8BE5AD-C2B3-4578-92B7-BC78ED36F85F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AAC09-B103-4AD0-92D2-1B9B6C504770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17744-2BEF-49EC-AAE7-303EFEE7286B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2FD0BF-6AD5-466C-90D6-2AB68106D9C3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0CA6EC-9C5C-4C85-9642-35D4A386A390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650FE-615E-4EA8-9049-FEDF2DD6B07A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AB2983-805C-4BFA-9302-6AF1A7162E1C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8B78A-2EB7-457C-B4DE-143DC889322A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037EFF-924B-4F57-A54E-26CA618D8122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EC567-6969-451F-ACAC-8BD1B41B65BD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96544F-5191-4AB1-BC28-99EE22FE2420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322732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2" y="1455899"/>
            <a:ext cx="4088625" cy="2988305"/>
          </a:xfrm>
        </p:spPr>
        <p:txBody>
          <a:bodyPr>
            <a:noAutofit/>
          </a:bodyPr>
          <a:lstStyle>
            <a:lvl1pPr marL="458954" indent="-458954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9170E-1E87-43AC-A6D3-6FC9F419F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4" y="828905"/>
            <a:ext cx="8196263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000" i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41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3592870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2577"/>
            <a:ext cx="7772400" cy="444161"/>
          </a:xfrm>
        </p:spPr>
        <p:txBody>
          <a:bodyPr anchor="b" anchorCtr="0">
            <a:spAutoFit/>
          </a:bodyPr>
          <a:lstStyle>
            <a:lvl1pPr algn="l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387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2pPr marL="342892" indent="-342892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2CFAA8-63E9-1BAC-4AAC-3A95DBF9E8E3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8010A0-7A9D-2459-CF02-50B7D1499545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210817B-EC6C-8305-48FF-CA608F30D30A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A501746-E4A6-05E0-8D89-4F9269309665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B833463-F48E-D2EC-CF65-B014F4D4E8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5B960CC-06C7-223F-0C9E-A13647A8D0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5243649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314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999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383380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383380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383380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383380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383380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383380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383380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383380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383380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383380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520730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520730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520730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520730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520730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520730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520730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520730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072522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520730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85462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5462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5462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85462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85462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85246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5128237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5128237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5128237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5128237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512823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859995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859995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859996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</p:spTree>
    <p:extLst>
      <p:ext uri="{BB962C8B-B14F-4D97-AF65-F5344CB8AC3E}">
        <p14:creationId xmlns:p14="http://schemas.microsoft.com/office/powerpoint/2010/main" val="2244528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852141"/>
            <a:ext cx="3979800" cy="58932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88" algn="l"/>
              </a:tabLst>
              <a:defRPr sz="105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2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926282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C98735-BCBB-4D45-6C53-5B383003FF56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4807BA9-48FA-186C-C773-116137DEE94A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EBD18B-C94C-E3A1-41FE-9D37556A4E24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7152D2-D9EC-04DF-92D6-E797DFD1EC04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698D3DD-71EE-9372-1F05-99C9A74410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3A34282-6A05-FC35-78FC-E45C0D82F4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3477068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3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3" y="1111050"/>
            <a:ext cx="8188979" cy="2921400"/>
          </a:xfrm>
        </p:spPr>
        <p:txBody>
          <a:bodyPr>
            <a:noAutofit/>
          </a:bodyPr>
          <a:lstStyle>
            <a:lvl2pPr marL="242982" indent="-242982">
              <a:buFontTx/>
              <a:buBlip>
                <a:blip r:embed="rId2"/>
              </a:buBlip>
              <a:defRPr/>
            </a:lvl2pPr>
            <a:lvl3pPr marL="593955" indent="-242982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30" indent="-242982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07" indent="-242982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0249657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8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8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8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8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6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6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7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55595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2" y="1455897"/>
            <a:ext cx="4088625" cy="2988305"/>
          </a:xfrm>
        </p:spPr>
        <p:txBody>
          <a:bodyPr>
            <a:noAutofit/>
          </a:bodyPr>
          <a:lstStyle>
            <a:lvl1pPr marL="458978" indent="-458978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2723331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20663074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924810"/>
            <a:ext cx="3979800" cy="32523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88" algn="l"/>
              </a:tabLst>
              <a:defRPr sz="105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2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498970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3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3" y="1111050"/>
            <a:ext cx="8188979" cy="2921400"/>
          </a:xfrm>
        </p:spPr>
        <p:txBody>
          <a:bodyPr>
            <a:noAutofit/>
          </a:bodyPr>
          <a:lstStyle>
            <a:lvl1pPr marL="342884" indent="-342884">
              <a:spcAft>
                <a:spcPts val="1200"/>
              </a:spcAft>
              <a:buFontTx/>
              <a:buBlip>
                <a:blip r:embed="rId2"/>
              </a:buBlip>
              <a:defRPr/>
            </a:lvl1pPr>
            <a:lvl2pPr marL="242982" indent="-242982">
              <a:buFontTx/>
              <a:buBlip>
                <a:blip r:embed="rId3"/>
              </a:buBlip>
              <a:defRPr/>
            </a:lvl2pPr>
            <a:lvl3pPr marL="593955" indent="-242982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30" indent="-242982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170367" indent="-171442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4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51092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4" y="883824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42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4" y="341317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58673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4"/>
            <a:ext cx="3979800" cy="624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Utopia Std Display" panose="02040503060506020204" pitchFamily="18" charset="0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8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8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8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8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6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6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7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FD5680-3F13-47A7-9DA0-51C50E0A3237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557852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BDEB1-F907-45DB-AA86-B9684BBC818B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7499901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2" y="1455897"/>
            <a:ext cx="4088625" cy="2988305"/>
          </a:xfrm>
        </p:spPr>
        <p:txBody>
          <a:bodyPr>
            <a:noAutofit/>
          </a:bodyPr>
          <a:lstStyle>
            <a:lvl1pPr marL="458978" indent="-458978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Utopia Std Display" panose="02040503060506020204" pitchFamily="18" charset="0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2158326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504DBB6-38FA-4387-9131-2BFFA55D292A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5261766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16376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88" algn="l"/>
              </a:tabLst>
              <a:defRPr sz="105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2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584666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44D8D-BF0A-43C2-AE33-9A6228BCFECA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60976882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7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9EC1E-B8D6-4BE9-B5AF-90BDD0796781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20486899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4" y="883824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42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4" y="341317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F0759-2EEE-4F15-9A83-159AA053B29D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72409262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392194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063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341318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18444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3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018197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7147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4089343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859091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010040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020976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6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00573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1pPr marL="342892" indent="-342892">
              <a:spcAft>
                <a:spcPts val="1200"/>
              </a:spcAft>
              <a:buClr>
                <a:schemeClr val="accent2"/>
              </a:buClr>
              <a:buFont typeface="Proxima Nova" panose="02000506030000020004" pitchFamily="50" charset="0"/>
              <a:buChar char="●"/>
              <a:defRPr/>
            </a:lvl1pPr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170396" indent="-171446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4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E07AF3A-B6A0-4673-95B2-3E7822F8F323}"/>
              </a:ext>
            </a:extLst>
          </p:cNvPr>
          <p:cNvSpPr txBox="1"/>
          <p:nvPr userDrawn="1"/>
        </p:nvSpPr>
        <p:spPr>
          <a:xfrm>
            <a:off x="2770797" y="4850471"/>
            <a:ext cx="36772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08-06-2022</a:t>
            </a:r>
          </a:p>
        </p:txBody>
      </p:sp>
    </p:spTree>
    <p:extLst>
      <p:ext uri="{BB962C8B-B14F-4D97-AF65-F5344CB8AC3E}">
        <p14:creationId xmlns:p14="http://schemas.microsoft.com/office/powerpoint/2010/main" val="82293446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3"/>
            <a:ext cx="3979800" cy="624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Utopia Std Display" panose="02040503060506020204" pitchFamily="18" charset="0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7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7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7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7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5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5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6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FD5680-3F13-47A7-9DA0-51C50E0A3237}"/>
              </a:ext>
            </a:extLst>
          </p:cNvPr>
          <p:cNvSpPr txBox="1"/>
          <p:nvPr userDrawn="1"/>
        </p:nvSpPr>
        <p:spPr>
          <a:xfrm>
            <a:off x="2770797" y="4850471"/>
            <a:ext cx="364042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10-05-2022</a:t>
            </a:r>
          </a:p>
        </p:txBody>
      </p:sp>
    </p:spTree>
    <p:extLst>
      <p:ext uri="{BB962C8B-B14F-4D97-AF65-F5344CB8AC3E}">
        <p14:creationId xmlns:p14="http://schemas.microsoft.com/office/powerpoint/2010/main" val="2783619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504DBB6-38FA-4387-9131-2BFFA55D292A}"/>
              </a:ext>
            </a:extLst>
          </p:cNvPr>
          <p:cNvSpPr txBox="1"/>
          <p:nvPr userDrawn="1"/>
        </p:nvSpPr>
        <p:spPr>
          <a:xfrm>
            <a:off x="2770796" y="4850471"/>
            <a:ext cx="36308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12-04-2022</a:t>
            </a:r>
          </a:p>
        </p:txBody>
      </p:sp>
    </p:spTree>
    <p:extLst>
      <p:ext uri="{BB962C8B-B14F-4D97-AF65-F5344CB8AC3E}">
        <p14:creationId xmlns:p14="http://schemas.microsoft.com/office/powerpoint/2010/main" val="265482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metric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133748" y="2098164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25954" y="327456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923047" y="921765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-244425" y="-273210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8863" y="225769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450748" y="345764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-973347" y="1102539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-1136601" y="2700332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1027088" y="388497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-1160730" y="4444914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8475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43F41-0FB4-4CD3-9B05-2CEB7A20FE91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73294640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3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7FD8C-AFE4-47F4-B4EE-9C1DE459D1CC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7799031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FEF2EA-1063-4E84-98D8-1EC3C0F8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5" y="327396"/>
            <a:ext cx="8229239" cy="993775"/>
          </a:xfrm>
          <a:prstGeom prst="rect">
            <a:avLst/>
          </a:prstGeom>
        </p:spPr>
        <p:txBody>
          <a:bodyPr/>
          <a:lstStyle>
            <a:lvl1pPr>
              <a:defRPr sz="225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628A8322-546D-4F39-A2EF-5E9FF2B148A5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457385" y="2175647"/>
            <a:ext cx="8229239" cy="792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Key points here</a:t>
            </a:r>
          </a:p>
        </p:txBody>
      </p:sp>
    </p:spTree>
    <p:extLst>
      <p:ext uri="{BB962C8B-B14F-4D97-AF65-F5344CB8AC3E}">
        <p14:creationId xmlns:p14="http://schemas.microsoft.com/office/powerpoint/2010/main" val="48943471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5203-618C-C7A8-A9E7-EE54B734E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9EE9A-F097-1D51-A582-524B0AA7C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56E3-AFBF-146D-4695-5A5B7F31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438C-EBE3-EF43-9101-88E605B2EF18}" type="datetimeFigureOut">
              <a:rPr lang="en-US" smtClean="0"/>
              <a:t>3/9/25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94A0-BBA1-56D5-4F29-6131F14D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508BD-F4D5-FEA7-1B62-527CCB67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8AE5-4AD5-EB4B-A8D9-14901C158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4042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8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8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8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8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6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6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7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</p:spTree>
    <p:extLst>
      <p:ext uri="{BB962C8B-B14F-4D97-AF65-F5344CB8AC3E}">
        <p14:creationId xmlns:p14="http://schemas.microsoft.com/office/powerpoint/2010/main" val="3212491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15368"/>
            <a:ext cx="3256200" cy="20250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500" spc="-7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3071134"/>
            <a:ext cx="3256200" cy="633446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5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807002"/>
            <a:ext cx="1352700" cy="860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8BB080-8FDD-4B56-A6D5-C68E4BE5CFF2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A819C-2700-4A2A-9535-48402E6E9BAD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FB7B9-56A6-4C8C-91B2-DE2BEC5A2F78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AD84D-1486-4D18-9EEC-6331F1324AA4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EC122B-29DD-4DFF-8AA4-A0C322CBF974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062BAC-3AFA-47EA-88ED-AD623BB60B10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CC694B-42C4-40A3-A5B7-13CDA3E44BF9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D5E0F6-E7C6-4933-BDFA-764590E3E857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5AC9C4-594B-42B7-98BF-EF4E8098D333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8BE5AD-C2B3-4578-92B7-BC78ED36F85F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AAC09-B103-4AD0-92D2-1B9B6C504770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17744-2BEF-49EC-AAE7-303EFEE7286B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2FD0BF-6AD5-466C-90D6-2AB68106D9C3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0CA6EC-9C5C-4C85-9642-35D4A386A390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650FE-615E-4EA8-9049-FEDF2DD6B07A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AB2983-805C-4BFA-9302-6AF1A7162E1C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8B78A-2EB7-457C-B4DE-143DC889322A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037EFF-924B-4F57-A54E-26CA618D8122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EC567-6969-451F-ACAC-8BD1B41B65BD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96544F-5191-4AB1-BC28-99EE22FE2420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898327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7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7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7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7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5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5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6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33C0143-6262-41B9-CF6C-5E440110154E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3E45990-A5A4-130F-3CF5-C3452D5BA799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76A1795-ADD6-22D1-AE49-202D86FD7B68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1D2E788-D2C7-BAE3-B7C7-41308A43B877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022A18B-C9FF-A005-CE45-5FF8C1FBC9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2C1925F-7E08-FD32-9731-BAEE28FB7C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50732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blue background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11259-E236-42F7-BF4A-03BF1D7A1062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C1307-0A5F-48F7-8245-466465BE70B5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6849E-6218-49D3-8D23-AE50DB5836B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52855-8BD1-413B-A1DE-6054728C9E0F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A8DA7-D763-4D94-B438-490D0A2FEB75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6D85D7-577B-4DFF-B105-42E01CDD6B0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5E8C3-2838-4621-9DCD-85EC26CC1372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2E45AD-FBB4-4BED-B368-7AF37ED3811F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2FE7BA-9B55-431F-BA7E-C2F88BB725CC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254E31-C789-4398-BBAC-E183030F504B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0ED682-A182-4BF3-AAC5-852AA3CB659E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F45E4-232A-4261-ABD4-107335615D1A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406E86-F6FC-487A-B233-0A712399AD9F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3680CA-1BE7-43CA-B7FF-50D8C8CBF26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AD498F-C83E-4E2A-A9EB-3529696D821F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3EC483-8E47-4A29-B789-C2BF560E929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F9B4C9-6E09-4129-BACF-75278B0EC8E5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D75711-2755-4395-BB62-62532EFC55F2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5E7CA0-F888-400E-9F08-37476E2CBFAA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B491A4-427A-438D-BB24-BF5A2C5237E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512CAC-DD67-42D6-A20F-2D3AE5231C04}"/>
              </a:ext>
            </a:extLst>
          </p:cNvPr>
          <p:cNvGrpSpPr/>
          <p:nvPr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6F8D19-1FFC-429F-9EFA-001607496EAD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FACE92-F027-425D-ACA0-38285133DBF3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11FCA1-5B7E-4972-B05D-B2214A62A17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B9A5A6B-D77B-4BAE-8907-E49386473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847068B-BBED-411D-B698-9397D47D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9092030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8666238" y="227651"/>
            <a:ext cx="290731" cy="219265"/>
          </a:xfrm>
          <a:prstGeom prst="rect">
            <a:avLst/>
          </a:prstGeom>
          <a:noFill/>
        </p:spPr>
        <p:txBody>
          <a:bodyPr wrap="none" lIns="68553" tIns="34277" rIns="68553" bIns="34277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260E2A6B-A809-4840-BF14-8648BC0BDF87}" type="slidenum">
              <a:rPr lang="id-ID" sz="975" smtClean="0">
                <a:solidFill>
                  <a:prstClr val="white"/>
                </a:solidFill>
                <a:latin typeface="Lato Regular"/>
                <a:cs typeface="Lato Regular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d-ID" sz="975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8236177" y="4889576"/>
            <a:ext cx="46911" cy="81291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675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8389126" y="4889411"/>
            <a:ext cx="46664" cy="81291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675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51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3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314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9994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38338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38338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38338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38338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38338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38338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38338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38338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38338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38338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52073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52073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52073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52073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52073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52073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52073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52073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07252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52073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85462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5462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5462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85462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85462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85246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5128236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5128236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5128236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5128236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5128236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859994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859994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859995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</p:spTree>
    <p:extLst>
      <p:ext uri="{BB962C8B-B14F-4D97-AF65-F5344CB8AC3E}">
        <p14:creationId xmlns:p14="http://schemas.microsoft.com/office/powerpoint/2010/main" val="4148335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PSS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4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42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7820" y="341317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74184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2" y="1455897"/>
            <a:ext cx="4088625" cy="2988305"/>
          </a:xfrm>
        </p:spPr>
        <p:txBody>
          <a:bodyPr>
            <a:noAutofit/>
          </a:bodyPr>
          <a:lstStyle>
            <a:lvl1pPr marL="458978" indent="-458978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9170E-1E87-43AC-A6D3-6FC9F419F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2" y="828903"/>
            <a:ext cx="8196263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000" i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2427952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876D0B4-AD0B-34D9-2E69-BDEF169FDB01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BEE2D57-2C2A-DD96-809E-4BFBA434D71B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686F7B2-F2DC-FC11-DCF3-AD6972CA5327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8937D5-428A-C5B3-F260-62394291CB19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7DA0F52-57C6-7DFF-7B08-A4C4B1314C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6E74485-182C-CB2A-12F5-3E49FEBAF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1146129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spcBef>
                <a:spcPts val="750"/>
              </a:spcBef>
              <a:spcAft>
                <a:spcPts val="0"/>
              </a:spcAft>
              <a:buSzPct val="75000"/>
              <a:defRPr sz="1800">
                <a:latin typeface="+mn-lt"/>
              </a:defRPr>
            </a:lvl1pPr>
            <a:lvl2pPr marL="285743" indent="-285743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500">
                <a:latin typeface="+mn-lt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500">
                <a:latin typeface="+mn-lt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200">
                <a:latin typeface="+mn-lt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00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470350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PSST00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791622" y="1909872"/>
            <a:ext cx="1551232" cy="155123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51823" y="2123748"/>
            <a:ext cx="1121998" cy="112199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105015" y="2064942"/>
            <a:ext cx="1241092" cy="124109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466772" y="2123748"/>
            <a:ext cx="1121998" cy="112199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791781" y="2064942"/>
            <a:ext cx="1241092" cy="124109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20766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09597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15368"/>
            <a:ext cx="3256200" cy="20250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500" spc="-7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3071134"/>
            <a:ext cx="3256200" cy="633446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5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807001"/>
            <a:ext cx="1352700" cy="860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8BB080-8FDD-4B56-A6D5-C68E4BE5CFF2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A819C-2700-4A2A-9535-48402E6E9BAD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FB7B9-56A6-4C8C-91B2-DE2BEC5A2F78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AD84D-1486-4D18-9EEC-6331F1324AA4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EC122B-29DD-4DFF-8AA4-A0C322CBF974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062BAC-3AFA-47EA-88ED-AD623BB60B10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CC694B-42C4-40A3-A5B7-13CDA3E44BF9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D5E0F6-E7C6-4933-BDFA-764590E3E85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5AC9C4-594B-42B7-98BF-EF4E8098D3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8BE5AD-C2B3-4578-92B7-BC78ED36F85F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AAC09-B103-4AD0-92D2-1B9B6C504770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17744-2BEF-49EC-AAE7-303EFEE7286B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2FD0BF-6AD5-466C-90D6-2AB68106D9C3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0CA6EC-9C5C-4C85-9642-35D4A386A390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650FE-615E-4EA8-9049-FEDF2DD6B07A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AB2983-805C-4BFA-9302-6AF1A7162E1C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8B78A-2EB7-457C-B4DE-143DC889322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037EFF-924B-4F57-A54E-26CA618D8122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EC567-6969-451F-ACAC-8BD1B41B65BD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96544F-5191-4AB1-BC28-99EE22FE2420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774926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1" y="1455896"/>
            <a:ext cx="4088625" cy="2988305"/>
          </a:xfrm>
        </p:spPr>
        <p:txBody>
          <a:bodyPr>
            <a:noAutofit/>
          </a:bodyPr>
          <a:lstStyle>
            <a:lvl1pPr marL="458989" indent="-458989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Utopia Std Display" panose="02040503060506020204" pitchFamily="18" charset="0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9170E-1E87-43AC-A6D3-6FC9F419F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1" y="828902"/>
            <a:ext cx="8196263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000" i="1" spc="0" baseline="0">
                <a:latin typeface="Utopia Std Display" panose="020405030605060202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2977359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08D0-D2CC-4F18-8566-63B92053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51" y="347180"/>
            <a:ext cx="8188979" cy="344415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pc="-23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48A73-2518-4CEC-8EE6-D89FF04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FFE-E81B-42C1-B40F-CD17794F274E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992CF-AC5C-4D70-819B-F2A134BD8BD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E6E80-D5C6-45BE-A221-1DF60D58EFBF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D6BDC3-0ACC-4F38-8D44-FBF32A76A4EB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A87A64-542C-4ACB-88E4-3938F08370E4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6A82C2-050E-44C1-960A-2659FE32617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4F3703-B707-4306-B4B2-F81B287E9DBB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DC890-3A40-47D3-A66E-F45741F80E86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E4B54A-D961-48DA-BAC9-A63501E259FA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E8A480-1F60-4D9A-9AE2-217961A119FA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75F644-CA33-40EB-BA71-32C65FBBABEB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EA4AC-9042-4E71-91FC-72EAC1B280C5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21E421-3319-4721-BBB4-1744A8803E99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2F5A6A-0D8E-485B-9A97-8965FD53D9B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9437B4-FBB9-49EE-96C8-3115B3F96453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1ED70-90C4-4783-970A-A52160F82AD4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C7C48C-BD6F-4BB8-9C1A-52D2F5B9A692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4DF223-EB55-4002-875D-1DB83A873249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494883-A4C4-4A43-94E0-CDDA43C291C9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8D1CA3-DD5C-4322-ADD5-B1D54C5091A3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D9F658-ACDC-4525-AA8C-375594755E2D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A44FB7-5BCD-4CC4-AF11-D9CC2033C30E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839ECC-C5F2-488B-8E91-45C46CDA605B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CDB49F-9458-4373-B3E7-C91BB47EA6BD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28A9DC-8BC3-41F3-978A-7819A5F125DF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1FFB15B-5E21-45D2-8BC6-EAED631ABA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058E52-C2EF-4B31-86ED-B701EE8B7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82F5109-BCFD-4C05-BCDA-F69DBE0B84F3}"/>
              </a:ext>
            </a:extLst>
          </p:cNvPr>
          <p:cNvSpPr txBox="1"/>
          <p:nvPr/>
        </p:nvSpPr>
        <p:spPr>
          <a:xfrm>
            <a:off x="2770796" y="4850471"/>
            <a:ext cx="359713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08-12-2021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505F56-5224-479E-B5CD-8D8223347B6A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7B654C-816A-46B7-B235-D241440EF03C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6C1971-6B3C-492A-8533-E915C1021433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B72830-F9CE-476D-86E0-02F1673AD35A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6FC973B-D100-457B-AF7E-E58FDFB9EA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2A8ED2F-52E9-48B0-9B0D-E6BCBC3B54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9914699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54D6EA-31BE-4446-BC35-0773A46CEB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69700" y="0"/>
            <a:ext cx="31698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407701"/>
            <a:ext cx="5260321" cy="344415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200" y="1522800"/>
            <a:ext cx="5265000" cy="292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05EC88-8F80-44A8-A705-997B8C625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0" y="827721"/>
            <a:ext cx="5265000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i="1" spc="0" baseline="0">
                <a:latin typeface="Utopia Std Display" panose="020405030605060202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6F194-509B-4779-AD1D-EF4415ADD63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01965F-B554-4AA0-81B3-29AF6FE5E6B2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F0239-E5B4-4E9C-8223-A7538087AE6E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9B5722-C5DB-4D8E-905A-800A8F2C0A43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E521B-150F-4DFD-AA65-B4ECF84EBDCA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71E27E-C935-473F-9E89-19603CD73705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87782-779A-4080-9FF5-0569CE5AC79E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95BC25-64E8-4400-B203-D56D88FB899C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6D615C-F1A5-4749-B113-C81E45F68845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E13C2A-29F5-4482-8A5F-715AA2E26650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61CD8-1181-46B6-8ECB-CEB9C6C03030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2489D6-5561-40ED-B3A8-6B52987684E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FB5C59-20EF-4298-8EC0-47C1C6BD708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B37F8-46DE-4ABE-83B9-0899F2CA5D3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DA69D-47B1-4C14-9FB7-D84A5CDB71D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FD8F49-55D2-4CE9-A7A4-477F8483FEA5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41AC54-AC60-43D1-A61E-04732088CA3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AA2DB3-BE2A-430E-9937-96A1F5A1C29A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415CE5-CEB7-498A-B6E5-7DBF8452A1DF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F9A9D3-AF38-4142-92B4-59DC3D1CCD09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E94821-250D-4A32-9E85-8454663A5398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187723-0F47-48F2-90C4-12EB844FAFDB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16A55C-C023-458F-B248-7BD5B4B02CFA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A9703B-A286-4D29-83C6-30CFC0EFB175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979817-E064-437C-9A0A-D00CBC9DA890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CF737F-39AB-4E99-880D-FEA90939DB5E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FB61E3-F46A-4B7E-91F9-7CE9984A12AC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48D49F-4B20-4A39-AA71-50BDBA01D545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A8CE17B-F376-438D-AB7D-C9FCFD25A2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CB5EE6B-0753-45BE-ABB1-D936A5D11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9FE1C57-6038-4115-998B-42916EB4E3BF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EF7264-EFA6-4AB9-8404-E9577F49C368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0AECFDC-65F3-44E3-95AE-911D8364215F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D1B7D0-6033-43B5-8135-3BE5837CBEA5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0BDF0C-57A1-4D95-BBE9-9B0E8375D436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407CE07-3130-4A2E-8805-3636C5A9A0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D79FD1D-A3BC-422D-AD8B-84493E5BB0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818521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2" y="1455898"/>
            <a:ext cx="4088625" cy="2988305"/>
          </a:xfrm>
        </p:spPr>
        <p:txBody>
          <a:bodyPr>
            <a:noAutofit/>
          </a:bodyPr>
          <a:lstStyle>
            <a:lvl1pPr marL="458966" indent="-458966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6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2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501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7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4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60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4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2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6"/>
            <a:ext cx="1584435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4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141954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1pPr marL="342900" indent="-342900">
              <a:spcAft>
                <a:spcPts val="1200"/>
              </a:spcAft>
              <a:buClr>
                <a:schemeClr val="accent2"/>
              </a:buClr>
              <a:buFont typeface="Proxima Nova" panose="02000506030000020004" pitchFamily="50" charset="0"/>
              <a:buChar char="●"/>
              <a:defRPr/>
            </a:lvl1pPr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170425" indent="-171450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E07AF3A-B6A0-4673-95B2-3E7822F8F323}"/>
              </a:ext>
            </a:extLst>
          </p:cNvPr>
          <p:cNvSpPr txBox="1"/>
          <p:nvPr/>
        </p:nvSpPr>
        <p:spPr>
          <a:xfrm>
            <a:off x="2770796" y="4850471"/>
            <a:ext cx="359713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08-12-2021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4018716-6400-4FB9-A601-D75E540C3F8F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91B0B1C-1553-4666-AA80-CAF3604CFEDA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F6C1C6-E979-4094-81C8-FE660E1DF71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9DFE50-47FC-4689-93A3-F6F91A99413E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7C52A05-D3B8-471E-B3C2-8A5A29E39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D824DD0-DEDD-4785-A191-3B374E721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28360488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217237"/>
            <a:ext cx="6112800" cy="762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994588"/>
            <a:ext cx="3982500" cy="3046850"/>
          </a:xfrm>
        </p:spPr>
        <p:txBody>
          <a:bodyPr/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C0FB-CDDF-4214-9938-506F2358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200" y="4444201"/>
            <a:ext cx="5400000" cy="262173"/>
          </a:xfrm>
          <a:prstGeom prst="rect">
            <a:avLst/>
          </a:prstGeom>
        </p:spPr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D73A7-A687-45BD-AF07-B460BFC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200" y="4444201"/>
            <a:ext cx="224100" cy="262173"/>
          </a:xfrm>
          <a:prstGeom prst="rect">
            <a:avLst/>
          </a:prstGeom>
        </p:spPr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26A8B-E6BC-4DDA-94CF-F50A93FBB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584" y="995472"/>
            <a:ext cx="3865500" cy="3550500"/>
          </a:xfrm>
        </p:spPr>
        <p:txBody>
          <a:bodyPr/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A34A7-ADEE-46C8-AB4E-7DB2FECE4206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806697-8310-46CF-A2D9-62765A77424F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0CC45E-7363-466D-9ABD-D5AF33E436D4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ED0FF-42B6-45F1-8DD4-A87C630C87D5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CF9B-C3C8-42FA-BDF0-C0B6301B7F7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68575-9504-4E1F-B6E2-BABBBF1D83F7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EC9D8-4FB6-42A6-834F-1673DE9D7CE4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6C06D0-1A7E-4BB0-BAD2-482E8BC3C16B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839CA3-8028-47D6-AE4B-B9C00F9152F6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266E6A-55B7-4306-8DEA-18828523CB7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E3FD7-885C-45DC-9787-1EE9A61C423B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7E70C-EAB2-4993-957B-C23A1E47998A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18DF3-2F38-465C-95B4-1A47DDEFDA22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8FB8E1-2D41-4A69-ACE3-55ED33966FA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D66B9-F6E8-406E-9B4F-600AAC9A0510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6BEE46-3C77-4C27-BFCB-FE3119AFB513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B3F5A9-3A83-4097-BF74-32E46BFC398F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76AF4E-EF0C-4E08-B061-6E4E20A9F34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6587CA-DCE2-4176-A43D-90336DB8E3A1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1F174-0E6D-4C82-B58C-DB80372AC532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0627D-FF96-4A37-85D7-273F1F85A5F6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38A003-CD28-4797-BB06-CE8AEC9A3D46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154D31-E65C-4CDA-AB2E-073505A3E674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DEFBD6-32D8-48CE-8718-7310EFD3CEC4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8461C0-C5E0-40F7-A937-B072A7B3DF95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D78448-5188-4014-8F3B-C80A7BE48DFF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6BDDF6-E817-4FF6-884E-A2102B09A61B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3AB395-8FD7-4547-AD1C-470BCF843617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CD67E1-3370-4846-A944-EDBF38661C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4AD4455-9EB3-44F3-8069-19DB0A903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35F6F6E-BC14-4C05-8F05-6B3E4C6DB7A0}"/>
              </a:ext>
            </a:extLst>
          </p:cNvPr>
          <p:cNvSpPr txBox="1"/>
          <p:nvPr/>
        </p:nvSpPr>
        <p:spPr>
          <a:xfrm>
            <a:off x="2770796" y="4850471"/>
            <a:ext cx="359713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08-12-2021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BB1A53-BE3E-4DF5-AC3D-1A26ADC59B80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B1EE671-A17A-4F34-8FE2-16C6F5048426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BABCA9-F47A-4318-8FF9-361911A1065F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192E117-7F4E-4395-B116-266671352AD5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4F5383D-23C1-4B0A-97DD-1371720400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43D4E58-6725-4646-9D88-E696DDBD2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4288048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70CFC1-2ED0-44A2-A18D-10BF608D9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269" y="715500"/>
            <a:ext cx="2519465" cy="19764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EF50F85-FFFB-4245-A020-80B85BD5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09447"/>
            <a:ext cx="8188979" cy="1171800"/>
          </a:xfrm>
        </p:spPr>
        <p:txBody>
          <a:bodyPr/>
          <a:lstStyle>
            <a:lvl1pPr algn="ctr">
              <a:lnSpc>
                <a:spcPct val="83000"/>
              </a:lnSpc>
              <a:defRPr sz="5250" spc="-15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98E056-3937-4169-AE2D-EE93B5EE00C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9D50B-A8B5-490E-B079-8C4105A6413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3DE972-FC02-4140-9BF4-C985421A6FC9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8D1B0C-FEC6-4B11-B3CF-8B629721BD02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5C585C-9BC0-43D1-9F24-07F58E0F4AE6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372BE-6B68-4A09-98B0-CA09CDE8EF50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535028-7341-4D0C-8DE3-742DD980950F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55EE25-B3AA-40B5-A185-48B5F3D999AA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7E911E-CE88-44A9-9C03-D469191719B9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DE5215-6FD9-46AE-B549-49A0EC898C99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77BF78-A7EC-4CEE-8AC0-80BC4BA5D176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B31DA3-B141-40C2-B1BD-9F5BA085D252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D2274A-E7AF-4324-B0D2-2E4F4DFC869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A7ADA5-0380-43BB-B05D-2C2BE87D06DC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9224BF-1A38-4ADB-A5FF-A0FFE6F167CE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529095-581C-4788-A5F4-FBFB6CB719BA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8F1557-E759-4850-B75A-24FEBFB8277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8E6D27-6C52-49DB-8A29-A6694EF3F365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52EBE8-1D3F-494B-B59E-A2B90AA922C8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12CD7A-AC9F-4881-9BE7-D80A7E6BEB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228858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4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Utopia Std Display" panose="02040503060506020204" pitchFamily="18" charset="0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6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6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6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6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6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4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4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5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FD5680-3F13-47A7-9DA0-51C50E0A3237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2D15EF-A673-4147-8FC5-7838D64AD57A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A3E4EF-6FFB-4A9A-A653-0DABBCE8E44E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6629C54-0925-4D5F-998B-E0B4BF27BE78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B161343-60E5-4CA2-95E4-E6F7298D44D3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0430510D-0980-4B1A-ACCA-D6CAD48DF5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2C1878F-DEDB-4993-8D4F-3DD580C1A5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0309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63035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94" algn="l"/>
              </a:tabLst>
              <a:defRPr sz="10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841256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top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08D0-D2CC-4F18-8566-63B92053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48A73-2518-4CEC-8EE6-D89FF04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FFE-E81B-42C1-B40F-CD17794F274E}" type="datetime1">
              <a:rPr lang="en-GB" smtClean="0"/>
              <a:t>09/03/2025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E235B-B724-433B-A07A-977862480D7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77DB7-40D9-40AA-B68E-AD1A3DD39C7E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BA6F2-2CDC-4212-A124-FD8269B4270E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0AF38D-85D9-44D9-897A-E3C0FA0B85E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A08467-D63E-420C-95F9-114FB3067728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D79816-90B6-4868-8470-835FF102E976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06C2CF-7232-4751-A57E-98BFDA21773E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3DFCC0-62A9-4AB2-8FC1-BA06C708D6B0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27762B-5330-41B7-9083-3F071AA6E11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F4847D-F44A-435E-B8DB-5195329E5835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E2171A-9A1E-4271-963A-36DC12DBE041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694D5-FD54-41BF-8FDA-3AB5553D130C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054028-85BE-4530-AF25-3A642AA0D4D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A915CB-C000-4D2F-B751-B10C116753FD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693C4E-F9F5-4006-A0D6-9883F5BA86F1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B0EF9E-4A70-4E7A-87CB-064E529F645E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5DF972-15A3-4708-B088-E850CD80BBC8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BCA6DE-7B4F-4534-B5A6-86D6D87B6E7B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C2E512-B15B-4A36-8BC2-478D1468DFC2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BC128E-7438-4CA7-A575-B6755A743FA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6E1EE-7EE4-4BDC-816E-22B849DAC3C4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CE726D-6250-46DE-8A0B-18DB93209A68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156678-B649-443B-A8DC-352EB27D6E89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0FB82C-ABF0-4AB9-AC32-51410C8C101C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AEFD3B-06F1-4F83-A5CE-F649D53B8159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283933-8387-402F-9EFC-BEEE64921F95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17B22A-6891-4B2E-A256-47238B9DFB3A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F4F335-A649-4CFE-951A-9134564C8337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E1BBCB7-4554-403F-8FEF-8A6ADC58EE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98CF4A3-17D4-4D59-A69E-D6947CAF9C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8D43BC0-6538-4A8A-B00C-273695FF40AE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89D42D-934C-45BC-A175-21622170B081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839B2C1-FD6B-4078-818D-18FB1968198C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453D52-9607-4B4B-BD0E-7BE973251A9F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296A04-E305-4BD2-9491-9FFBB94A68C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BA8BCB7-484A-4318-B7C4-5A6557666A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95CB7BE-EF6C-414C-9FE0-EE5CAEC20B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46946789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B72807-BBF9-4844-87AB-D3087D5DB27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7FEC9-CF0A-43E7-A5F6-215D43C90F39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74B53B-0A09-4A68-82CA-B2C924335FB2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074CE-0C3A-44E3-B9EE-909EF52E2D6E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8CBC7B-77A8-4E5C-88C4-3A6FF710B549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2474AC-2DE6-4C3D-B2BD-BA685612E713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A4EE4-9190-4E2F-ACF7-FAAAB33BAEF0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214B-B83C-4A07-BE80-1D6D786BBA29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FC053-544C-4C83-B2E2-1C90E7EA1D0B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BA0A7-2D89-4CF9-9CA2-FDE0C0001FEA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56596-2687-4897-8FBE-DAF07A491074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7E6F4-8667-4AC9-B3B4-8AD0AECBEFBC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8A061-904B-43F2-B547-2859A4687F2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38F5FD-C38A-45C6-BEB0-914E0729A687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85C74-C029-4774-B10D-70F35765EF5D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D24FFC-D8E7-4C59-AD57-B1529EB54CAF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62EEE8-250B-4D79-977B-6DC441D9C6A8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C1019F-C012-4040-BD29-E978D963DF75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B8F709-D7BA-4AC3-BD72-D0681A9C6119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328BAD-57EA-4550-A2DD-90BAB8312B90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685B61-12D8-4459-96FC-BF204EF4C261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288B16-DE57-43AD-8A75-DE11D2F0E2B2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8A1A88-CD4A-41A0-8C25-038B9B6348F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1F6DAC-108C-42AC-821F-4B099D9BA9B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A85AE6-18FC-4D5E-9BA0-D913D77B5927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41C3D3-4797-406A-9146-48E7E88CC8EA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D31012-B8DE-4866-BD61-7F7D2CD6E73A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73B006-901D-4AC6-A086-D581CA948011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0B94CE2-D84E-45BB-8726-D00A8D4A37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198EE7A-E4AF-4C96-8EF6-FFA94D599A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1020DD6-AAA5-4B33-A542-368B0A966449}"/>
              </a:ext>
            </a:extLst>
          </p:cNvPr>
          <p:cNvSpPr txBox="1"/>
          <p:nvPr/>
        </p:nvSpPr>
        <p:spPr>
          <a:xfrm>
            <a:off x="2770796" y="4850471"/>
            <a:ext cx="359713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08-12-2021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A0EA09A-4E14-44A1-B157-9597AC74DEFB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18A011-9DF5-4C34-B4E2-C412BAE9FDBB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42D3DE-C552-44E7-961B-3B3FA1A53245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73E1AB-CA5F-43B0-A2BC-74BA193B84FC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1496CB1-0CC9-486D-A784-7CB1425A15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72DB6A-3D33-4191-B050-136A7452CA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60636719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ue background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11259-E236-42F7-BF4A-03BF1D7A1062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C1307-0A5F-48F7-8245-466465BE70B5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6849E-6218-49D3-8D23-AE50DB5836B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52855-8BD1-413B-A1DE-6054728C9E0F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A8DA7-D763-4D94-B438-490D0A2FEB75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6D85D7-577B-4DFF-B105-42E01CDD6B0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5E8C3-2838-4621-9DCD-85EC26CC1372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2E45AD-FBB4-4BED-B368-7AF37ED3811F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2FE7BA-9B55-431F-BA7E-C2F88BB725CC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254E31-C789-4398-BBAC-E183030F504B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0ED682-A182-4BF3-AAC5-852AA3CB659E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F45E4-232A-4261-ABD4-107335615D1A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406E86-F6FC-487A-B233-0A712399AD9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3680CA-1BE7-43CA-B7FF-50D8C8CBF26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AD498F-C83E-4E2A-A9EB-3529696D821F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3EC483-8E47-4A29-B789-C2BF560E929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F9B4C9-6E09-4129-BACF-75278B0EC8E5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D75711-2755-4395-BB62-62532EFC55F2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5E7CA0-F888-400E-9F08-37476E2CBFAA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B491A4-427A-438D-BB24-BF5A2C5237E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512CAC-DD67-42D6-A20F-2D3AE5231C04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6F8D19-1FFC-429F-9EFA-001607496EAD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FACE92-F027-425D-ACA0-38285133DBF3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11FCA1-5B7E-4972-B05D-B2214A62A17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B9A5A6B-D77B-4BAE-8907-E493864737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847068B-BBED-411D-B698-9397D47D4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CDF5490-CAA5-4B9B-9718-7A648EAB98CF}"/>
              </a:ext>
            </a:extLst>
          </p:cNvPr>
          <p:cNvSpPr txBox="1"/>
          <p:nvPr/>
        </p:nvSpPr>
        <p:spPr>
          <a:xfrm>
            <a:off x="2770796" y="4850471"/>
            <a:ext cx="359713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08-12-2021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00B471-BE78-4A3B-A37C-9B43FED63872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6DE842D-C879-4BE6-BFFC-874C1C6A2946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285214-AC0B-40ED-8141-7B576E16E21E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562515-CE80-44D6-98C2-C02F54186AE8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A9FA72E-D159-49AF-95F6-E38EAA697F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F4F7A85-65B6-45A5-9026-A88BE0942D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001380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6506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Proxima Nova" panose="02000506030000020004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9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8514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96008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99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3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3" y="1111050"/>
            <a:ext cx="8188979" cy="2921400"/>
          </a:xfrm>
        </p:spPr>
        <p:txBody>
          <a:bodyPr>
            <a:noAutofit/>
          </a:bodyPr>
          <a:lstStyle>
            <a:lvl2pPr marL="242982" indent="-242982">
              <a:buFontTx/>
              <a:buBlip>
                <a:blip r:embed="rId2"/>
              </a:buBlip>
              <a:defRPr/>
            </a:lvl2pPr>
            <a:lvl3pPr marL="593955" indent="-242982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30" indent="-242982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07" indent="-242982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6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2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1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7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4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60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2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6"/>
            <a:ext cx="1584435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4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4C4019-31BD-4FA5-8F68-93EBE565064A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E6BFBF-64A8-4784-BF2A-F40F318823FA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566FC05-57BA-4845-B6CE-1CA0654B3D8D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17983C-CFC6-4BC1-AC6E-4E4CBC3077C5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139A43C-AC5F-4502-9401-5FF4379BA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D0EF7DE-69E8-421F-A7AF-9A8D207ABB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421714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2574"/>
            <a:ext cx="7772400" cy="444161"/>
          </a:xfrm>
        </p:spPr>
        <p:txBody>
          <a:bodyPr anchor="b" anchorCtr="0">
            <a:spAutoFit/>
          </a:bodyPr>
          <a:lstStyle>
            <a:lvl1pPr algn="l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402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633687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0" y="1455895"/>
            <a:ext cx="4088625" cy="2988305"/>
          </a:xfrm>
        </p:spPr>
        <p:txBody>
          <a:bodyPr>
            <a:noAutofit/>
          </a:bodyPr>
          <a:lstStyle>
            <a:lvl1pPr marL="459000" indent="-459000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Utopia Std Display" panose="02040503060506020204" pitchFamily="18" charset="0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4064079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111050"/>
            <a:ext cx="8188979" cy="2921400"/>
          </a:xfrm>
        </p:spPr>
        <p:txBody>
          <a:bodyPr>
            <a:noAutofit/>
          </a:bodyPr>
          <a:lstStyle>
            <a:lvl2pPr marL="243000" indent="-243000">
              <a:buFontTx/>
              <a:buBlip>
                <a:blip r:embed="rId2"/>
              </a:buBlip>
              <a:defRPr/>
            </a:lvl2pPr>
            <a:lvl3pPr marL="594000" indent="-243000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5000" indent="-243000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2000" indent="-243000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07"/>
            <a:ext cx="9144000" cy="432763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1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504DBB6-38FA-4387-9131-2BFFA55D292A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D77473D-5DE5-4841-AE85-87A9DD376AD5}"/>
              </a:ext>
            </a:extLst>
          </p:cNvPr>
          <p:cNvGrpSpPr/>
          <p:nvPr userDrawn="1"/>
        </p:nvGrpSpPr>
        <p:grpSpPr>
          <a:xfrm>
            <a:off x="0" y="4706707"/>
            <a:ext cx="9144000" cy="432763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E2BDD53-E073-47C2-9EA5-3843F1CFADAD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F19E7BA-9DDC-4704-A2B8-7FD9DF98DBF0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C5A88A-7B2D-47CC-8409-EA8660CA7752}"/>
                </a:ext>
              </a:extLst>
            </p:cNvPr>
            <p:cNvSpPr txBox="1"/>
            <p:nvPr userDrawn="1"/>
          </p:nvSpPr>
          <p:spPr>
            <a:xfrm>
              <a:off x="6787662" y="4839621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949D74E-EBD3-45C9-B3FB-AB8F1BFE83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0C48C6A-C267-4C76-A4BF-D18D6E18C4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188577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16374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400" algn="l"/>
              </a:tabLst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973520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6505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0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8" y="-130415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2220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43F41-0FB4-4CD3-9B05-2CEB7A20FE91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74595356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0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7FD8C-AFE4-47F4-B4EE-9C1DE459D1CC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10702680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7818" y="1212225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9EC1E-B8D6-4BE9-B5AF-90BDD0796781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93640314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3538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64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924811"/>
            <a:ext cx="3979800" cy="32523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82" algn="l"/>
              </a:tabLst>
              <a:defRPr sz="105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2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6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2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1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7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4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60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2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6"/>
            <a:ext cx="1584435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4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546330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8044"/>
          </a:xfrm>
        </p:spPr>
        <p:txBody>
          <a:bodyPr anchor="t" anchorCtr="0"/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8044"/>
          </a:xfrm>
        </p:spPr>
        <p:txBody>
          <a:bodyPr anchor="t" anchorCtr="0"/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3722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294701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6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  <a:latin typeface="Utopia Std Display" panose="02040503060506020204" pitchFamily="18" charset="0"/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Proxima Nova" panose="02000506030000020004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9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8975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1632694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4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6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6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6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6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6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4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4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5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17865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PSST00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438144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02341" y="209550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902341" y="1426719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2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902341" y="2643888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3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902341" y="3861057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4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3741550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08D0-D2CC-4F18-8566-63B92053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51" y="347180"/>
            <a:ext cx="8188979" cy="344415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pc="-23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48A73-2518-4CEC-8EE6-D89FF04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FFE-E81B-42C1-B40F-CD17794F274E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992CF-AC5C-4D70-819B-F2A134BD8BD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E6E80-D5C6-45BE-A221-1DF60D58EFBF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D6BDC3-0ACC-4F38-8D44-FBF32A76A4EB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A87A64-542C-4ACB-88E4-3938F08370E4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6A82C2-050E-44C1-960A-2659FE32617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4F3703-B707-4306-B4B2-F81B287E9DBB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DC890-3A40-47D3-A66E-F45741F80E86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E4B54A-D961-48DA-BAC9-A63501E259FA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E8A480-1F60-4D9A-9AE2-217961A119FA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75F644-CA33-40EB-BA71-32C65FBBABEB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EA4AC-9042-4E71-91FC-72EAC1B280C5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21E421-3319-4721-BBB4-1744A8803E99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2F5A6A-0D8E-485B-9A97-8965FD53D9B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9437B4-FBB9-49EE-96C8-3115B3F96453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1ED70-90C4-4783-970A-A52160F82AD4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C7C48C-BD6F-4BB8-9C1A-52D2F5B9A692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4DF223-EB55-4002-875D-1DB83A873249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494883-A4C4-4A43-94E0-CDDA43C291C9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8D1CA3-DD5C-4322-ADD5-B1D54C5091A3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D9F658-ACDC-4525-AA8C-375594755E2D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A44FB7-5BCD-4CC4-AF11-D9CC2033C30E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839ECC-C5F2-488B-8E91-45C46CDA605B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CDB49F-9458-4373-B3E7-C91BB47EA6BD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28A9DC-8BC3-41F3-978A-7819A5F125DF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1FFB15B-5E21-45D2-8BC6-EAED631ABA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058E52-C2EF-4B31-86ED-B701EE8B7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11886C7-9EE9-4ECC-8ACB-97EDAAF07465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0736AB6-A2EB-43D9-BD7F-1EA4EA50A008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8EC962-2B0B-42EE-8EAF-E7DB84EF20EC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0A69B5-6F4B-4BD3-8644-782602CF38FF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3DA9083-939F-4640-A0DB-D0B1C8130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48D09F7-6C27-4609-8E54-9EEFA72173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9423700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54D6EA-31BE-4446-BC35-0773A46CEB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69700" y="0"/>
            <a:ext cx="31698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407701"/>
            <a:ext cx="5260321" cy="344415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200" y="1522800"/>
            <a:ext cx="5265000" cy="292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05EC88-8F80-44A8-A705-997B8C625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0" y="827721"/>
            <a:ext cx="5265000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i="1" spc="0" baseline="0">
                <a:latin typeface="Utopia Std Display" panose="020405030605060202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6F194-509B-4779-AD1D-EF4415ADD63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01965F-B554-4AA0-81B3-29AF6FE5E6B2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F0239-E5B4-4E9C-8223-A7538087AE6E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9B5722-C5DB-4D8E-905A-800A8F2C0A43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E521B-150F-4DFD-AA65-B4ECF84EBDCA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71E27E-C935-473F-9E89-19603CD73705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87782-779A-4080-9FF5-0569CE5AC79E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95BC25-64E8-4400-B203-D56D88FB899C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6D615C-F1A5-4749-B113-C81E45F68845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E13C2A-29F5-4482-8A5F-715AA2E26650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61CD8-1181-46B6-8ECB-CEB9C6C03030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2489D6-5561-40ED-B3A8-6B52987684E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FB5C59-20EF-4298-8EC0-47C1C6BD708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B37F8-46DE-4ABE-83B9-0899F2CA5D3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DA69D-47B1-4C14-9FB7-D84A5CDB71D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FD8F49-55D2-4CE9-A7A4-477F8483FEA5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41AC54-AC60-43D1-A61E-04732088CA3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AA2DB3-BE2A-430E-9937-96A1F5A1C29A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415CE5-CEB7-498A-B6E5-7DBF8452A1DF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F9A9D3-AF38-4142-92B4-59DC3D1CCD09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E94821-250D-4A32-9E85-8454663A5398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187723-0F47-48F2-90C4-12EB844FAFDB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16A55C-C023-458F-B248-7BD5B4B02CFA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A9703B-A286-4D29-83C6-30CFC0EFB175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979817-E064-437C-9A0A-D00CBC9DA890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CF737F-39AB-4E99-880D-FEA90939DB5E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FB61E3-F46A-4B7E-91F9-7CE9984A12AC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48D49F-4B20-4A39-AA71-50BDBA01D545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A8CE17B-F376-438D-AB7D-C9FCFD25A2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CB5EE6B-0753-45BE-ABB1-D936A5D11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F25A63-403B-4853-B6C8-35FA8070D9DF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701A033-A03C-4668-9FC5-9FD832D1E20B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4B71DA1-D545-4367-8133-42249BD90B26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D12DCC-63E7-4AF5-AD12-99C27DC420F7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01EAE18-1B39-43E7-90BE-C1846829F9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BE8FA14-D987-47FD-92AE-F8BE11DA41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3571322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8949-BC12-489D-8B29-6D67946C9D2D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1538347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217237"/>
            <a:ext cx="6112800" cy="762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994588"/>
            <a:ext cx="3982500" cy="3046850"/>
          </a:xfrm>
        </p:spPr>
        <p:txBody>
          <a:bodyPr/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09/03/2025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26A8B-E6BC-4DDA-94CF-F50A93FBB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584" y="995472"/>
            <a:ext cx="3865500" cy="3550500"/>
          </a:xfrm>
        </p:spPr>
        <p:txBody>
          <a:bodyPr/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A34A7-ADEE-46C8-AB4E-7DB2FECE4206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806697-8310-46CF-A2D9-62765A77424F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0CC45E-7363-466D-9ABD-D5AF33E436D4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ED0FF-42B6-45F1-8DD4-A87C630C87D5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CF9B-C3C8-42FA-BDF0-C0B6301B7F7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68575-9504-4E1F-B6E2-BABBBF1D83F7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EC9D8-4FB6-42A6-834F-1673DE9D7CE4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6C06D0-1A7E-4BB0-BAD2-482E8BC3C16B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839CA3-8028-47D6-AE4B-B9C00F9152F6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266E6A-55B7-4306-8DEA-18828523CB7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E3FD7-885C-45DC-9787-1EE9A61C423B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7E70C-EAB2-4993-957B-C23A1E47998A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18DF3-2F38-465C-95B4-1A47DDEFDA22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8FB8E1-2D41-4A69-ACE3-55ED33966FA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D66B9-F6E8-406E-9B4F-600AAC9A0510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6BEE46-3C77-4C27-BFCB-FE3119AFB513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B3F5A9-3A83-4097-BF74-32E46BFC398F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76AF4E-EF0C-4E08-B061-6E4E20A9F34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6587CA-DCE2-4176-A43D-90336DB8E3A1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1F174-0E6D-4C82-B58C-DB80372AC532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0627D-FF96-4A37-85D7-273F1F85A5F6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38A003-CD28-4797-BB06-CE8AEC9A3D46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154D31-E65C-4CDA-AB2E-073505A3E674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DEFBD6-32D8-48CE-8718-7310EFD3CEC4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8461C0-C5E0-40F7-A937-B072A7B3DF95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D78448-5188-4014-8F3B-C80A7BE48DFF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6BDDF6-E817-4FF6-884E-A2102B09A61B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3AB395-8FD7-4547-AD1C-470BCF843617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CD67E1-3370-4846-A944-EDBF38661C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4AD4455-9EB3-44F3-8069-19DB0A903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3522E4-6BD3-40FB-8C98-2842F4EB2D9C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DCC5113-2DC6-4714-9F30-DA1CBF66FD55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0A9E2F2-85CE-4E44-8E96-0DE835323FE2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6D8784B-6DA0-44D7-BAC4-F84C3A7B3840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97FF60D-D695-4A28-8A9D-44E06067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3E99847-AE75-40CF-9AD6-B19F0DBC16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855903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6508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1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4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Utopia Std Display" panose="02040503060506020204" pitchFamily="18" charset="0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3723BDA-6F71-406A-AC2B-A7CFE3C60E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7250" y="2714292"/>
            <a:ext cx="3195639" cy="150614"/>
          </a:xfrm>
        </p:spPr>
        <p:txBody>
          <a:bodyPr anchor="ctr"/>
          <a:lstStyle>
            <a:lvl1pPr>
              <a:defRPr sz="1050"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/>
              <a:t>and @drjanetownson</a:t>
            </a:r>
            <a:endParaRPr lang="en-GB"/>
          </a:p>
        </p:txBody>
      </p:sp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6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6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6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6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linkedin.com/in/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janetownsonphilpott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3" y="270691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4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E	jane.townson@homecareassociation.org.uk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4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T	020 8661 8151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5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239032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 - top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08D0-D2CC-4F18-8566-63B92053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48A73-2518-4CEC-8EE6-D89FF04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FFE-E81B-42C1-B40F-CD17794F274E}" type="datetime1">
              <a:rPr lang="en-GB" smtClean="0"/>
              <a:t>09/03/2025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E235B-B724-433B-A07A-977862480D7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77DB7-40D9-40AA-B68E-AD1A3DD39C7E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BA6F2-2CDC-4212-A124-FD8269B4270E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0AF38D-85D9-44D9-897A-E3C0FA0B85E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A08467-D63E-420C-95F9-114FB3067728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D79816-90B6-4868-8470-835FF102E976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06C2CF-7232-4751-A57E-98BFDA21773E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3DFCC0-62A9-4AB2-8FC1-BA06C708D6B0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27762B-5330-41B7-9083-3F071AA6E11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F4847D-F44A-435E-B8DB-5195329E5835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E2171A-9A1E-4271-963A-36DC12DBE041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694D5-FD54-41BF-8FDA-3AB5553D130C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054028-85BE-4530-AF25-3A642AA0D4D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A915CB-C000-4D2F-B751-B10C116753FD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693C4E-F9F5-4006-A0D6-9883F5BA86F1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B0EF9E-4A70-4E7A-87CB-064E529F645E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5DF972-15A3-4708-B088-E850CD80BBC8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BCA6DE-7B4F-4534-B5A6-86D6D87B6E7B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C2E512-B15B-4A36-8BC2-478D1468DFC2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BC128E-7438-4CA7-A575-B6755A743FA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6E1EE-7EE4-4BDC-816E-22B849DAC3C4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CE726D-6250-46DE-8A0B-18DB93209A68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156678-B649-443B-A8DC-352EB27D6E89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0FB82C-ABF0-4AB9-AC32-51410C8C101C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AEFD3B-06F1-4F83-A5CE-F649D53B8159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283933-8387-402F-9EFC-BEEE64921F95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17B22A-6891-4B2E-A256-47238B9DFB3A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F4F335-A649-4CFE-951A-9134564C8337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E1BBCB7-4554-403F-8FEF-8A6ADC58EE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98CF4A3-17D4-4D59-A69E-D6947CAF9C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A99E896-85F4-4021-A65E-9BE0346FDBBE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5A8012B-4F29-47B0-8CE6-9BA028FB8330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1FC9FFC-3A84-46FC-A165-0443443B4112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461D62-B9CA-4414-9486-C9F78789A4EC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A1A0B9F-EFA3-4F55-AA50-E8B3A42EE6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490AE3C-E839-4C72-9822-B4332B0B1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9639778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B72807-BBF9-4844-87AB-D3087D5DB27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7FEC9-CF0A-43E7-A5F6-215D43C90F39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74B53B-0A09-4A68-82CA-B2C924335FB2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074CE-0C3A-44E3-B9EE-909EF52E2D6E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8CBC7B-77A8-4E5C-88C4-3A6FF710B549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2474AC-2DE6-4C3D-B2BD-BA685612E713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A4EE4-9190-4E2F-ACF7-FAAAB33BAEF0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214B-B83C-4A07-BE80-1D6D786BBA29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FC053-544C-4C83-B2E2-1C90E7EA1D0B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BA0A7-2D89-4CF9-9CA2-FDE0C0001FEA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56596-2687-4897-8FBE-DAF07A491074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7E6F4-8667-4AC9-B3B4-8AD0AECBEFBC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8A061-904B-43F2-B547-2859A4687F2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38F5FD-C38A-45C6-BEB0-914E0729A687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85C74-C029-4774-B10D-70F35765EF5D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D24FFC-D8E7-4C59-AD57-B1529EB54CAF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62EEE8-250B-4D79-977B-6DC441D9C6A8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C1019F-C012-4040-BD29-E978D963DF75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B8F709-D7BA-4AC3-BD72-D0681A9C6119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328BAD-57EA-4550-A2DD-90BAB8312B90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685B61-12D8-4459-96FC-BF204EF4C261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288B16-DE57-43AD-8A75-DE11D2F0E2B2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8A1A88-CD4A-41A0-8C25-038B9B6348F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1F6DAC-108C-42AC-821F-4B099D9BA9B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A85AE6-18FC-4D5E-9BA0-D913D77B5927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41C3D3-4797-406A-9146-48E7E88CC8EA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D31012-B8DE-4866-BD61-7F7D2CD6E73A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73B006-901D-4AC6-A086-D581CA948011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0B94CE2-D84E-45BB-8726-D00A8D4A37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198EE7A-E4AF-4C96-8EF6-FFA94D599A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BD6771-45E1-4B85-B0F1-9938271C8BF3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EE765C-5502-4F7A-B0B4-05F5C1A77EA6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5534A4-115D-4CCE-AA09-98A7BB8B4F90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B86CFA-F2E0-43C2-A1A0-268CEBF16BEC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33D6125-91F0-4202-9DA1-5E36B0597D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A1A9271-1172-4D2C-A866-8AEF47A5F9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382538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blue background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11259-E236-42F7-BF4A-03BF1D7A1062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C1307-0A5F-48F7-8245-466465BE70B5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6849E-6218-49D3-8D23-AE50DB5836B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52855-8BD1-413B-A1DE-6054728C9E0F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A8DA7-D763-4D94-B438-490D0A2FEB75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6D85D7-577B-4DFF-B105-42E01CDD6B0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5E8C3-2838-4621-9DCD-85EC26CC1372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2E45AD-FBB4-4BED-B368-7AF37ED3811F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2FE7BA-9B55-431F-BA7E-C2F88BB725CC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254E31-C789-4398-BBAC-E183030F504B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0ED682-A182-4BF3-AAC5-852AA3CB659E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F45E4-232A-4261-ABD4-107335615D1A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406E86-F6FC-487A-B233-0A712399AD9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3680CA-1BE7-43CA-B7FF-50D8C8CBF26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AD498F-C83E-4E2A-A9EB-3529696D821F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3EC483-8E47-4A29-B789-C2BF560E929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F9B4C9-6E09-4129-BACF-75278B0EC8E5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D75711-2755-4395-BB62-62532EFC55F2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5E7CA0-F888-400E-9F08-37476E2CBFAA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B491A4-427A-438D-BB24-BF5A2C5237E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512CAC-DD67-42D6-A20F-2D3AE5231C04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6F8D19-1FFC-429F-9EFA-001607496EAD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FACE92-F027-425D-ACA0-38285133DBF3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11FCA1-5B7E-4972-B05D-B2214A62A17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B9A5A6B-D77B-4BAE-8907-E493864737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847068B-BBED-411D-B698-9397D47D4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096A141-B24D-4AB6-9423-C4B9B4E39A52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F28F7B-5E80-4935-8225-CD6EB7B259FE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C84698-9605-4DE6-8A52-4AEE1D872D56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5E40D8-568C-4424-8568-45C013724D0A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2EF9CC8-89A4-41DE-AEED-DDC5EBCAFE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77D4A77-BA25-46B8-BDE1-8F38E24C2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39034942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6506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9" y="-130414"/>
            <a:ext cx="2266651" cy="1717876"/>
          </a:xfrm>
          <a:prstGeom prst="rect">
            <a:avLst/>
          </a:prstGeom>
        </p:spPr>
      </p:pic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FE8E1D2-BC34-4611-AE0F-E0A35A76F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9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4370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160172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Utopia Std Display" panose="02040503060506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285462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64937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metric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133745" y="2098164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25951" y="327456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923044" y="921765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-244425" y="-273210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>
                <a:latin typeface="Proxima Nova" panose="02000506030000020004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8860" y="225769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450745" y="345764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-973347" y="1102539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-1136601" y="2700332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1027085" y="388497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-1160730" y="444491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22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4" y="883824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42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4" y="341317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379112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PSS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617554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111050"/>
            <a:ext cx="8188979" cy="2921400"/>
          </a:xfrm>
        </p:spPr>
        <p:txBody>
          <a:bodyPr>
            <a:noAutofit/>
          </a:bodyPr>
          <a:lstStyle>
            <a:lvl2pPr marL="243000" indent="-243000">
              <a:buFontTx/>
              <a:buBlip>
                <a:blip r:embed="rId2"/>
              </a:buBlip>
              <a:defRPr/>
            </a:lvl2pPr>
            <a:lvl3pPr marL="594000" indent="-243000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5000" indent="-243000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2000" indent="-243000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07"/>
            <a:ext cx="9144000" cy="432763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1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BBB86DE-7676-4921-B559-6540AB3A3C18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15DFDB4-B660-4F50-8AAF-52E526056BE2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E25BEA6-98A0-4D41-93A2-84DD550EBB58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9B0E7D-4ED3-4F42-9861-7A0DF7FED278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B61DB65-792C-41EA-A967-14614B576B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94B61EB-23E1-446F-A9E9-7409E7E37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3650271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6505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0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Proxima Nova" panose="02000506030000020004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8" y="-130415"/>
            <a:ext cx="2266651" cy="1717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FF88FC3-705D-42C7-97BE-060D30561DBD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6505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57AB03E8-E899-4BA5-BE59-D0ECCCAB93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8" y="-130415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009803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" y="1809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3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3" y="3776661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5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5" y="228808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09" y="1054002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09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5" y="2334515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3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pic>
        <p:nvPicPr>
          <p:cNvPr id="13" name="Picture 12" hidden="1">
            <a:extLst>
              <a:ext uri="{FF2B5EF4-FFF2-40B4-BE49-F238E27FC236}">
                <a16:creationId xmlns:a16="http://schemas.microsoft.com/office/drawing/2014/main" id="{074E22DD-2E66-4EA5-B93D-B1CC249B8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3" y="1809"/>
            <a:ext cx="9141737" cy="51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9416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96072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0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34150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5" y="1393458"/>
            <a:ext cx="4167739" cy="32785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192293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068137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G 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583200" y="1390933"/>
            <a:ext cx="7975800" cy="298215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Single Chart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19679" y="4828032"/>
            <a:ext cx="7975800" cy="212598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Twitter banner goes here (insert via Footer)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0159494-11C6-E74E-8D57-F829B0B264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300" y="1044857"/>
            <a:ext cx="7975800" cy="346076"/>
          </a:xfrm>
          <a:noFill/>
        </p:spPr>
        <p:txBody>
          <a:bodyPr wrap="square" anchor="ctr" anchorCtr="0">
            <a:no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967906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08D0-D2CC-4F18-8566-63B92053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54" y="347180"/>
            <a:ext cx="8188979" cy="344415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pc="-23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48A73-2518-4CEC-8EE6-D89FF04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FFE-E81B-42C1-B40F-CD17794F274E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992CF-AC5C-4D70-819B-F2A134BD8BDA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E6E80-D5C6-45BE-A221-1DF60D58EFBF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D6BDC3-0ACC-4F38-8D44-FBF32A76A4EB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A87A64-542C-4ACB-88E4-3938F08370E4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6A82C2-050E-44C1-960A-2659FE32617F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4F3703-B707-4306-B4B2-F81B287E9DBB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DC890-3A40-47D3-A66E-F45741F80E86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E4B54A-D961-48DA-BAC9-A63501E259FA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E8A480-1F60-4D9A-9AE2-217961A119FA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75F644-CA33-40EB-BA71-32C65FBBABEB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EA4AC-9042-4E71-91FC-72EAC1B280C5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21E421-3319-4721-BBB4-1744A8803E99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2F5A6A-0D8E-485B-9A97-8965FD53D9B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9437B4-FBB9-49EE-96C8-3115B3F96453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1ED70-90C4-4783-970A-A52160F82AD4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C7C48C-BD6F-4BB8-9C1A-52D2F5B9A692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4DF223-EB55-4002-875D-1DB83A873249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494883-A4C4-4A43-94E0-CDDA43C291C9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8D1CA3-DD5C-4322-ADD5-B1D54C5091A3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D9F658-ACDC-4525-AA8C-375594755E2D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A44FB7-5BCD-4CC4-AF11-D9CC2033C30E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839ECC-C5F2-488B-8E91-45C46CDA605B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CDB49F-9458-4373-B3E7-C91BB47EA6BD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28A9DC-8BC3-41F3-978A-7819A5F125DF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1FFB15B-5E21-45D2-8BC6-EAED631AB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058E52-C2EF-4B31-86ED-B701EE8B7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0151F-717D-48A1-B0C3-DAB3CAFABCA3}"/>
              </a:ext>
            </a:extLst>
          </p:cNvPr>
          <p:cNvGrpSpPr/>
          <p:nvPr userDrawn="1"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7A841B-67FF-402C-9FA7-6B6075EB87B7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766C78-0200-4B73-9D95-AF915E8530D2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1DD976E-411D-48FD-BAAB-A21269C7FE81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2BB04A7-750D-4140-8485-7939C3685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3FCEC4D-BD44-427E-ABC6-F95A10916C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199631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" y="1811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6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4" y="3776662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8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7" y="2288083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12" y="1054003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10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8" y="2334517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6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pic>
        <p:nvPicPr>
          <p:cNvPr id="13" name="Picture 12" hidden="1">
            <a:extLst>
              <a:ext uri="{FF2B5EF4-FFF2-40B4-BE49-F238E27FC236}">
                <a16:creationId xmlns:a16="http://schemas.microsoft.com/office/drawing/2014/main" id="{8DA0FA02-894D-4A42-8B17-E7F0C2D64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6" y="1811"/>
            <a:ext cx="9141737" cy="51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388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G DOU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83300" y="1545280"/>
            <a:ext cx="3885563" cy="282745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673437" y="1545636"/>
            <a:ext cx="3885563" cy="282745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29985B-D2C5-5C48-B1C3-2BB7D57E0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300" y="1031708"/>
            <a:ext cx="3885563" cy="367944"/>
          </a:xfrm>
          <a:noFill/>
        </p:spPr>
        <p:txBody>
          <a:bodyPr wrap="square" anchor="ctr" anchorCtr="0">
            <a:no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1CB4D8D-07CB-3A44-9EC5-11056508DA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3437" y="1031708"/>
            <a:ext cx="3885563" cy="367944"/>
          </a:xfrm>
          <a:noFill/>
        </p:spPr>
        <p:txBody>
          <a:bodyPr wrap="square" anchor="ctr" anchorCtr="0">
            <a:no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2 Charts</a:t>
            </a:r>
          </a:p>
        </p:txBody>
      </p:sp>
    </p:spTree>
    <p:extLst>
      <p:ext uri="{BB962C8B-B14F-4D97-AF65-F5344CB8AC3E}">
        <p14:creationId xmlns:p14="http://schemas.microsoft.com/office/powerpoint/2010/main" val="268088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6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9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3067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sometric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133745" y="2098164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25951" y="327456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923044" y="921765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-244425" y="-273210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8860" y="225769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450745" y="345764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-973347" y="1102539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-1136601" y="2700332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1027085" y="388497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-1160730" y="444491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4928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4" y="1810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4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4" y="3776662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6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6" y="2288083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10" y="1054003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10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6" y="2334516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4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</p:spTree>
    <p:extLst>
      <p:ext uri="{BB962C8B-B14F-4D97-AF65-F5344CB8AC3E}">
        <p14:creationId xmlns:p14="http://schemas.microsoft.com/office/powerpoint/2010/main" val="48349438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22656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77377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0" y="1455895"/>
            <a:ext cx="4088625" cy="2988305"/>
          </a:xfrm>
        </p:spPr>
        <p:txBody>
          <a:bodyPr>
            <a:noAutofit/>
          </a:bodyPr>
          <a:lstStyle>
            <a:lvl1pPr marL="459000" indent="-459000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715925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111050"/>
            <a:ext cx="8188979" cy="2921400"/>
          </a:xfrm>
        </p:spPr>
        <p:txBody>
          <a:bodyPr>
            <a:noAutofit/>
          </a:bodyPr>
          <a:lstStyle>
            <a:lvl2pPr marL="243000" indent="-243000">
              <a:buFontTx/>
              <a:buBlip>
                <a:blip r:embed="rId2"/>
              </a:buBlip>
              <a:defRPr/>
            </a:lvl2pPr>
            <a:lvl3pPr marL="594000" indent="-243000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5000" indent="-243000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2000" indent="-243000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07"/>
            <a:ext cx="9144000" cy="432763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1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4358089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924808"/>
            <a:ext cx="3979800" cy="32523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400" algn="l"/>
              </a:tabLst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161829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5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0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8" y="-130415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3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20" y="341316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58923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86781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5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554689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795821"/>
            <a:ext cx="7772400" cy="530915"/>
          </a:xfrm>
        </p:spPr>
        <p:txBody>
          <a:bodyPr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0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5152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2C54B-8C83-4455-833F-5B986796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200" y="4444201"/>
            <a:ext cx="5400000" cy="262173"/>
          </a:xfrm>
          <a:prstGeom prst="rect">
            <a:avLst/>
          </a:prstGeom>
        </p:spPr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1B812-BB8E-4091-B99B-9585A4AF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200" y="4444201"/>
            <a:ext cx="224100" cy="262173"/>
          </a:xfrm>
          <a:prstGeom prst="rect">
            <a:avLst/>
          </a:prstGeom>
        </p:spPr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4781299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527549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4" y="1810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4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4" y="3776662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6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6" y="2288083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10" y="1054003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10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6" y="2334516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4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</p:spTree>
    <p:extLst>
      <p:ext uri="{BB962C8B-B14F-4D97-AF65-F5344CB8AC3E}">
        <p14:creationId xmlns:p14="http://schemas.microsoft.com/office/powerpoint/2010/main" val="188454994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5343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666731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6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586940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911237"/>
            <a:ext cx="7772400" cy="415499"/>
          </a:xfrm>
        </p:spPr>
        <p:txBody>
          <a:bodyPr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0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377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3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3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6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6434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911238"/>
            <a:ext cx="7772400" cy="415499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0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21715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65288" y="5005388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4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28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spcBef>
                <a:spcPts val="750"/>
              </a:spcBef>
              <a:spcAft>
                <a:spcPts val="0"/>
              </a:spcAft>
              <a:buSzPct val="75000"/>
              <a:defRPr sz="1800"/>
            </a:lvl1pPr>
            <a:lvl2pPr>
              <a:spcBef>
                <a:spcPts val="600"/>
              </a:spcBef>
              <a:spcAft>
                <a:spcPts val="600"/>
              </a:spcAft>
              <a:defRPr sz="1500"/>
            </a:lvl2pPr>
            <a:lvl3pPr>
              <a:spcBef>
                <a:spcPts val="600"/>
              </a:spcBef>
              <a:spcAft>
                <a:spcPts val="600"/>
              </a:spcAft>
              <a:defRPr sz="1500"/>
            </a:lvl3pPr>
            <a:lvl4pPr>
              <a:spcBef>
                <a:spcPts val="600"/>
              </a:spcBef>
              <a:spcAft>
                <a:spcPts val="600"/>
              </a:spcAft>
              <a:defRPr sz="1200">
                <a:latin typeface="Proxima Nova" panose="02000506030000020004" pitchFamily="50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668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1194434" y="4096938"/>
            <a:ext cx="1305879" cy="644132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1194435" y="3893937"/>
            <a:ext cx="1305879" cy="203002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uk-UA"/>
              <a:t>4</a:t>
            </a:r>
            <a:endParaRPr lang="ru-RU"/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17" hasCustomPrompt="1"/>
          </p:nvPr>
        </p:nvSpPr>
        <p:spPr>
          <a:xfrm>
            <a:off x="856297" y="3020613"/>
            <a:ext cx="1305879" cy="644132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27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856298" y="2817612"/>
            <a:ext cx="1305879" cy="203002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03</a:t>
            </a:r>
            <a:endParaRPr lang="ru-RU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856297" y="1939525"/>
            <a:ext cx="1305879" cy="644132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856298" y="1736524"/>
            <a:ext cx="1305879" cy="203002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</a:t>
            </a:r>
            <a:r>
              <a:rPr lang="uk-UA"/>
              <a:t>02</a:t>
            </a:r>
            <a:endParaRPr lang="ru-RU"/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36699" y="847232"/>
            <a:ext cx="1305879" cy="644132"/>
          </a:xfrm>
        </p:spPr>
        <p:txBody>
          <a:bodyPr>
            <a:noAutofit/>
          </a:bodyPr>
          <a:lstStyle>
            <a:lvl1pPr marL="0" indent="0" algn="r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36699" y="644231"/>
            <a:ext cx="1305879" cy="203002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uk-UA"/>
              <a:t>5</a:t>
            </a:r>
            <a:endParaRPr lang="ru-RU"/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6991004" y="2261591"/>
            <a:ext cx="1305879" cy="644132"/>
          </a:xfrm>
        </p:spPr>
        <p:txBody>
          <a:bodyPr>
            <a:noAutofit/>
          </a:bodyPr>
          <a:lstStyle>
            <a:lvl1pPr marL="0" indent="0" algn="r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33" name="Text Placeholder 36"/>
          <p:cNvSpPr>
            <a:spLocks noGrp="1"/>
          </p:cNvSpPr>
          <p:nvPr>
            <p:ph type="body" sz="quarter" idx="24" hasCustomPrompt="1"/>
          </p:nvPr>
        </p:nvSpPr>
        <p:spPr>
          <a:xfrm>
            <a:off x="6991004" y="2058590"/>
            <a:ext cx="1305879" cy="203002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uk-UA"/>
              <a:t>6</a:t>
            </a:r>
            <a:endParaRPr lang="ru-RU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6836699" y="3675950"/>
            <a:ext cx="1305879" cy="644132"/>
          </a:xfrm>
        </p:spPr>
        <p:txBody>
          <a:bodyPr>
            <a:noAutofit/>
          </a:bodyPr>
          <a:lstStyle>
            <a:lvl1pPr marL="0" indent="0" algn="r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35" name="Text Placeholder 36"/>
          <p:cNvSpPr>
            <a:spLocks noGrp="1"/>
          </p:cNvSpPr>
          <p:nvPr>
            <p:ph type="body" sz="quarter" idx="26" hasCustomPrompt="1"/>
          </p:nvPr>
        </p:nvSpPr>
        <p:spPr>
          <a:xfrm>
            <a:off x="6836699" y="3472949"/>
            <a:ext cx="1305879" cy="203002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uk-UA"/>
              <a:t>7</a:t>
            </a:r>
            <a:endParaRPr lang="ru-RU"/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7" hasCustomPrompt="1"/>
          </p:nvPr>
        </p:nvSpPr>
        <p:spPr>
          <a:xfrm>
            <a:off x="1194434" y="847232"/>
            <a:ext cx="1305879" cy="644132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28" hasCustomPrompt="1"/>
          </p:nvPr>
        </p:nvSpPr>
        <p:spPr>
          <a:xfrm>
            <a:off x="1194435" y="644231"/>
            <a:ext cx="1305879" cy="203002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</a:t>
            </a:r>
            <a:r>
              <a:rPr lang="uk-UA"/>
              <a:t>01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7388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15368"/>
            <a:ext cx="3256200" cy="20250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500" spc="-7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3071134"/>
            <a:ext cx="3256200" cy="633446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5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807001"/>
            <a:ext cx="1352700" cy="860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8BB080-8FDD-4B56-A6D5-C68E4BE5CFF2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A819C-2700-4A2A-9535-48402E6E9BAD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FB7B9-56A6-4C8C-91B2-DE2BEC5A2F78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AD84D-1486-4D18-9EEC-6331F1324AA4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EC122B-29DD-4DFF-8AA4-A0C322CBF974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062BAC-3AFA-47EA-88ED-AD623BB60B10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CC694B-42C4-40A3-A5B7-13CDA3E44BF9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D5E0F6-E7C6-4933-BDFA-764590E3E85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5AC9C4-594B-42B7-98BF-EF4E8098D3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8BE5AD-C2B3-4578-92B7-BC78ED36F85F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AAC09-B103-4AD0-92D2-1B9B6C504770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17744-2BEF-49EC-AAE7-303EFEE7286B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2FD0BF-6AD5-466C-90D6-2AB68106D9C3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0CA6EC-9C5C-4C85-9642-35D4A386A390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650FE-615E-4EA8-9049-FEDF2DD6B07A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AB2983-805C-4BFA-9302-6AF1A7162E1C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8B78A-2EB7-457C-B4DE-143DC889322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037EFF-924B-4F57-A54E-26CA618D8122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EC567-6969-451F-ACAC-8BD1B41B65BD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96544F-5191-4AB1-BC28-99EE22FE2420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725839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1" y="1455896"/>
            <a:ext cx="4088625" cy="2988305"/>
          </a:xfrm>
        </p:spPr>
        <p:txBody>
          <a:bodyPr>
            <a:noAutofit/>
          </a:bodyPr>
          <a:lstStyle>
            <a:lvl1pPr marL="458989" indent="-458989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Utopia Std Display" panose="02040503060506020204" pitchFamily="18" charset="0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9170E-1E87-43AC-A6D3-6FC9F419F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1" y="828902"/>
            <a:ext cx="8196263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000" i="1" spc="0" baseline="0">
                <a:latin typeface="Utopia Std Display" panose="020405030605060202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1754601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08D0-D2CC-4F18-8566-63B92053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51" y="347180"/>
            <a:ext cx="8188979" cy="344415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pc="-23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48A73-2518-4CEC-8EE6-D89FF04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FFE-E81B-42C1-B40F-CD17794F274E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992CF-AC5C-4D70-819B-F2A134BD8BD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E6E80-D5C6-45BE-A221-1DF60D58EFBF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D6BDC3-0ACC-4F38-8D44-FBF32A76A4EB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A87A64-542C-4ACB-88E4-3938F08370E4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6A82C2-050E-44C1-960A-2659FE32617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4F3703-B707-4306-B4B2-F81B287E9DBB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DC890-3A40-47D3-A66E-F45741F80E86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E4B54A-D961-48DA-BAC9-A63501E259FA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E8A480-1F60-4D9A-9AE2-217961A119FA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75F644-CA33-40EB-BA71-32C65FBBABEB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EA4AC-9042-4E71-91FC-72EAC1B280C5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21E421-3319-4721-BBB4-1744A8803E99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2F5A6A-0D8E-485B-9A97-8965FD53D9B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9437B4-FBB9-49EE-96C8-3115B3F96453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1ED70-90C4-4783-970A-A52160F82AD4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C7C48C-BD6F-4BB8-9C1A-52D2F5B9A692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4DF223-EB55-4002-875D-1DB83A873249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494883-A4C4-4A43-94E0-CDDA43C291C9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8D1CA3-DD5C-4322-ADD5-B1D54C5091A3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D9F658-ACDC-4525-AA8C-375594755E2D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A44FB7-5BCD-4CC4-AF11-D9CC2033C30E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839ECC-C5F2-488B-8E91-45C46CDA605B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CDB49F-9458-4373-B3E7-C91BB47EA6BD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28A9DC-8BC3-41F3-978A-7819A5F125DF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1FFB15B-5E21-45D2-8BC6-EAED631ABA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058E52-C2EF-4B31-86ED-B701EE8B7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11886C7-9EE9-4ECC-8ACB-97EDAAF07465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0736AB6-A2EB-43D9-BD7F-1EA4EA50A008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8EC962-2B0B-42EE-8EAF-E7DB84EF20EC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0A69B5-6F4B-4BD3-8644-782602CF38FF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3DA9083-939F-4640-A0DB-D0B1C8130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48D09F7-6C27-4609-8E54-9EEFA72173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1665575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54D6EA-31BE-4446-BC35-0773A46CEB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69700" y="0"/>
            <a:ext cx="31698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407701"/>
            <a:ext cx="5260321" cy="344415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200" y="1522800"/>
            <a:ext cx="5265000" cy="292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05EC88-8F80-44A8-A705-997B8C625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0" y="827721"/>
            <a:ext cx="5265000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i="1" spc="0" baseline="0">
                <a:latin typeface="Utopia Std Display" panose="020405030605060202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6F194-509B-4779-AD1D-EF4415ADD63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01965F-B554-4AA0-81B3-29AF6FE5E6B2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F0239-E5B4-4E9C-8223-A7538087AE6E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9B5722-C5DB-4D8E-905A-800A8F2C0A43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E521B-150F-4DFD-AA65-B4ECF84EBDCA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71E27E-C935-473F-9E89-19603CD73705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87782-779A-4080-9FF5-0569CE5AC79E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95BC25-64E8-4400-B203-D56D88FB899C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6D615C-F1A5-4749-B113-C81E45F68845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E13C2A-29F5-4482-8A5F-715AA2E26650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61CD8-1181-46B6-8ECB-CEB9C6C03030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2489D6-5561-40ED-B3A8-6B52987684E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FB5C59-20EF-4298-8EC0-47C1C6BD708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B37F8-46DE-4ABE-83B9-0899F2CA5D3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DA69D-47B1-4C14-9FB7-D84A5CDB71D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FD8F49-55D2-4CE9-A7A4-477F8483FEA5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41AC54-AC60-43D1-A61E-04732088CA3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AA2DB3-BE2A-430E-9937-96A1F5A1C29A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415CE5-CEB7-498A-B6E5-7DBF8452A1DF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F9A9D3-AF38-4142-92B4-59DC3D1CCD09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E94821-250D-4A32-9E85-8454663A5398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187723-0F47-48F2-90C4-12EB844FAFDB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16A55C-C023-458F-B248-7BD5B4B02CFA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A9703B-A286-4D29-83C6-30CFC0EFB175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979817-E064-437C-9A0A-D00CBC9DA890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CF737F-39AB-4E99-880D-FEA90939DB5E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FB61E3-F46A-4B7E-91F9-7CE9984A12AC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48D49F-4B20-4A39-AA71-50BDBA01D545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A8CE17B-F376-438D-AB7D-C9FCFD25A2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CB5EE6B-0753-45BE-ABB1-D936A5D11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F25A63-403B-4853-B6C8-35FA8070D9DF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701A033-A03C-4668-9FC5-9FD832D1E20B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4B71DA1-D545-4367-8133-42249BD90B26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D12DCC-63E7-4AF5-AD12-99C27DC420F7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01EAE18-1B39-43E7-90BE-C1846829F9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BE8FA14-D987-47FD-92AE-F8BE11DA41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7229562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8949-BC12-489D-8B29-6D67946C9D2D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262930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8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3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6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021501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217237"/>
            <a:ext cx="6112800" cy="762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994588"/>
            <a:ext cx="3982500" cy="3046850"/>
          </a:xfrm>
        </p:spPr>
        <p:txBody>
          <a:bodyPr/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09/03/2025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26A8B-E6BC-4DDA-94CF-F50A93FBB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584" y="995472"/>
            <a:ext cx="3865500" cy="3550500"/>
          </a:xfrm>
        </p:spPr>
        <p:txBody>
          <a:bodyPr/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A34A7-ADEE-46C8-AB4E-7DB2FECE4206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806697-8310-46CF-A2D9-62765A77424F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0CC45E-7363-466D-9ABD-D5AF33E436D4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ED0FF-42B6-45F1-8DD4-A87C630C87D5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CF9B-C3C8-42FA-BDF0-C0B6301B7F7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68575-9504-4E1F-B6E2-BABBBF1D83F7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EC9D8-4FB6-42A6-834F-1673DE9D7CE4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6C06D0-1A7E-4BB0-BAD2-482E8BC3C16B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839CA3-8028-47D6-AE4B-B9C00F9152F6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266E6A-55B7-4306-8DEA-18828523CB7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E3FD7-885C-45DC-9787-1EE9A61C423B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7E70C-EAB2-4993-957B-C23A1E47998A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18DF3-2F38-465C-95B4-1A47DDEFDA22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8FB8E1-2D41-4A69-ACE3-55ED33966FA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D66B9-F6E8-406E-9B4F-600AAC9A0510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6BEE46-3C77-4C27-BFCB-FE3119AFB513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B3F5A9-3A83-4097-BF74-32E46BFC398F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76AF4E-EF0C-4E08-B061-6E4E20A9F34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6587CA-DCE2-4176-A43D-90336DB8E3A1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1F174-0E6D-4C82-B58C-DB80372AC532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0627D-FF96-4A37-85D7-273F1F85A5F6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38A003-CD28-4797-BB06-CE8AEC9A3D46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154D31-E65C-4CDA-AB2E-073505A3E674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DEFBD6-32D8-48CE-8718-7310EFD3CEC4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8461C0-C5E0-40F7-A937-B072A7B3DF95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D78448-5188-4014-8F3B-C80A7BE48DFF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6BDDF6-E817-4FF6-884E-A2102B09A61B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3AB395-8FD7-4547-AD1C-470BCF843617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CD67E1-3370-4846-A944-EDBF38661C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4AD4455-9EB3-44F3-8069-19DB0A903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3522E4-6BD3-40FB-8C98-2842F4EB2D9C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DCC5113-2DC6-4714-9F30-DA1CBF66FD55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0A9E2F2-85CE-4E44-8E96-0DE835323FE2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6D8784B-6DA0-44D7-BAC4-F84C3A7B3840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97FF60D-D695-4A28-8A9D-44E06067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3E99847-AE75-40CF-9AD6-B19F0DBC16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3239617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70CFC1-2ED0-44A2-A18D-10BF608D9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269" y="715500"/>
            <a:ext cx="2519465" cy="19764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EF50F85-FFFB-4245-A020-80B85BD5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09447"/>
            <a:ext cx="8188979" cy="1171800"/>
          </a:xfrm>
        </p:spPr>
        <p:txBody>
          <a:bodyPr/>
          <a:lstStyle>
            <a:lvl1pPr algn="ctr">
              <a:lnSpc>
                <a:spcPct val="83000"/>
              </a:lnSpc>
              <a:defRPr sz="5250" spc="-15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98E056-3937-4169-AE2D-EE93B5EE00C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9D50B-A8B5-490E-B079-8C4105A6413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3DE972-FC02-4140-9BF4-C985421A6FC9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8D1B0C-FEC6-4B11-B3CF-8B629721BD02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5C585C-9BC0-43D1-9F24-07F58E0F4AE6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372BE-6B68-4A09-98B0-CA09CDE8EF50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535028-7341-4D0C-8DE3-742DD980950F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55EE25-B3AA-40B5-A185-48B5F3D999AA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7E911E-CE88-44A9-9C03-D469191719B9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DE5215-6FD9-46AE-B549-49A0EC898C99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77BF78-A7EC-4CEE-8AC0-80BC4BA5D176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B31DA3-B141-40C2-B1BD-9F5BA085D252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D2274A-E7AF-4324-B0D2-2E4F4DFC869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A7ADA5-0380-43BB-B05D-2C2BE87D06DC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9224BF-1A38-4ADB-A5FF-A0FFE6F167CE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529095-581C-4788-A5F4-FBFB6CB719BA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8F1557-E759-4850-B75A-24FEBFB8277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8E6D27-6C52-49DB-8A29-A6694EF3F365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52EBE8-1D3F-494B-B59E-A2B90AA922C8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12CD7A-AC9F-4881-9BE7-D80A7E6BEB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487943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4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Utopia Std Display" panose="02040503060506020204" pitchFamily="18" charset="0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3723BDA-6F71-406A-AC2B-A7CFE3C60E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7250" y="2714292"/>
            <a:ext cx="3195639" cy="150614"/>
          </a:xfrm>
        </p:spPr>
        <p:txBody>
          <a:bodyPr anchor="ctr"/>
          <a:lstStyle>
            <a:lvl1pPr>
              <a:defRPr sz="1050"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/>
              <a:t>and @drjanetownson</a:t>
            </a:r>
            <a:endParaRPr lang="en-GB"/>
          </a:p>
        </p:txBody>
      </p:sp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6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youtube.com/c/ukhca</a:t>
            </a: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6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6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6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linkedin.com/in/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janetownsonphilpott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3" y="270691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4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E	jane.townson@homecareassociation.org.uk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4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T	020 8661 8151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5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1606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63035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94" algn="l"/>
              </a:tabLst>
              <a:defRPr sz="10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64056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top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08D0-D2CC-4F18-8566-63B92053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48A73-2518-4CEC-8EE6-D89FF04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FFE-E81B-42C1-B40F-CD17794F274E}" type="datetime1">
              <a:rPr lang="en-GB" smtClean="0"/>
              <a:t>09/03/2025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E235B-B724-433B-A07A-977862480D7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77DB7-40D9-40AA-B68E-AD1A3DD39C7E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BA6F2-2CDC-4212-A124-FD8269B4270E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0AF38D-85D9-44D9-897A-E3C0FA0B85E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A08467-D63E-420C-95F9-114FB3067728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D79816-90B6-4868-8470-835FF102E976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06C2CF-7232-4751-A57E-98BFDA21773E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3DFCC0-62A9-4AB2-8FC1-BA06C708D6B0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27762B-5330-41B7-9083-3F071AA6E11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F4847D-F44A-435E-B8DB-5195329E5835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E2171A-9A1E-4271-963A-36DC12DBE041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694D5-FD54-41BF-8FDA-3AB5553D130C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054028-85BE-4530-AF25-3A642AA0D4D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A915CB-C000-4D2F-B751-B10C116753FD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693C4E-F9F5-4006-A0D6-9883F5BA86F1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B0EF9E-4A70-4E7A-87CB-064E529F645E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5DF972-15A3-4708-B088-E850CD80BBC8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BCA6DE-7B4F-4534-B5A6-86D6D87B6E7B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C2E512-B15B-4A36-8BC2-478D1468DFC2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BC128E-7438-4CA7-A575-B6755A743FA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6E1EE-7EE4-4BDC-816E-22B849DAC3C4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CE726D-6250-46DE-8A0B-18DB93209A68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156678-B649-443B-A8DC-352EB27D6E89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0FB82C-ABF0-4AB9-AC32-51410C8C101C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AEFD3B-06F1-4F83-A5CE-F649D53B8159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283933-8387-402F-9EFC-BEEE64921F95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17B22A-6891-4B2E-A256-47238B9DFB3A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F4F335-A649-4CFE-951A-9134564C8337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E1BBCB7-4554-403F-8FEF-8A6ADC58EE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98CF4A3-17D4-4D59-A69E-D6947CAF9C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A99E896-85F4-4021-A65E-9BE0346FDBBE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5A8012B-4F29-47B0-8CE6-9BA028FB8330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1FC9FFC-3A84-46FC-A165-0443443B4112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461D62-B9CA-4414-9486-C9F78789A4EC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A1A0B9F-EFA3-4F55-AA50-E8B3A42EE6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490AE3C-E839-4C72-9822-B4332B0B1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7894525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B72807-BBF9-4844-87AB-D3087D5DB27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7FEC9-CF0A-43E7-A5F6-215D43C90F39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74B53B-0A09-4A68-82CA-B2C924335FB2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074CE-0C3A-44E3-B9EE-909EF52E2D6E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8CBC7B-77A8-4E5C-88C4-3A6FF710B549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2474AC-2DE6-4C3D-B2BD-BA685612E713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A4EE4-9190-4E2F-ACF7-FAAAB33BAEF0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214B-B83C-4A07-BE80-1D6D786BBA29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FC053-544C-4C83-B2E2-1C90E7EA1D0B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BA0A7-2D89-4CF9-9CA2-FDE0C0001FEA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56596-2687-4897-8FBE-DAF07A491074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7E6F4-8667-4AC9-B3B4-8AD0AECBEFBC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8A061-904B-43F2-B547-2859A4687F2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38F5FD-C38A-45C6-BEB0-914E0729A687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85C74-C029-4774-B10D-70F35765EF5D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D24FFC-D8E7-4C59-AD57-B1529EB54CAF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62EEE8-250B-4D79-977B-6DC441D9C6A8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C1019F-C012-4040-BD29-E978D963DF75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B8F709-D7BA-4AC3-BD72-D0681A9C6119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328BAD-57EA-4550-A2DD-90BAB8312B90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685B61-12D8-4459-96FC-BF204EF4C261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288B16-DE57-43AD-8A75-DE11D2F0E2B2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8A1A88-CD4A-41A0-8C25-038B9B6348F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1F6DAC-108C-42AC-821F-4B099D9BA9B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A85AE6-18FC-4D5E-9BA0-D913D77B5927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41C3D3-4797-406A-9146-48E7E88CC8EA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D31012-B8DE-4866-BD61-7F7D2CD6E73A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73B006-901D-4AC6-A086-D581CA948011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0B94CE2-D84E-45BB-8726-D00A8D4A37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198EE7A-E4AF-4C96-8EF6-FFA94D599A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BD6771-45E1-4B85-B0F1-9938271C8BF3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EE765C-5502-4F7A-B0B4-05F5C1A77EA6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5534A4-115D-4CCE-AA09-98A7BB8B4F90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B86CFA-F2E0-43C2-A1A0-268CEBF16BEC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33D6125-91F0-4202-9DA1-5E36B0597D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A1A9271-1172-4D2C-A866-8AEF47A5F9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544203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ue background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11259-E236-42F7-BF4A-03BF1D7A1062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C1307-0A5F-48F7-8245-466465BE70B5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6849E-6218-49D3-8D23-AE50DB5836B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52855-8BD1-413B-A1DE-6054728C9E0F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A8DA7-D763-4D94-B438-490D0A2FEB75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6D85D7-577B-4DFF-B105-42E01CDD6B0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5E8C3-2838-4621-9DCD-85EC26CC1372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2E45AD-FBB4-4BED-B368-7AF37ED3811F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2FE7BA-9B55-431F-BA7E-C2F88BB725CC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254E31-C789-4398-BBAC-E183030F504B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0ED682-A182-4BF3-AAC5-852AA3CB659E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F45E4-232A-4261-ABD4-107335615D1A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406E86-F6FC-487A-B233-0A712399AD9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3680CA-1BE7-43CA-B7FF-50D8C8CBF26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AD498F-C83E-4E2A-A9EB-3529696D821F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3EC483-8E47-4A29-B789-C2BF560E929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F9B4C9-6E09-4129-BACF-75278B0EC8E5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D75711-2755-4395-BB62-62532EFC55F2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5E7CA0-F888-400E-9F08-37476E2CBFAA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B491A4-427A-438D-BB24-BF5A2C5237E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512CAC-DD67-42D6-A20F-2D3AE5231C04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6F8D19-1FFC-429F-9EFA-001607496EAD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FACE92-F027-425D-ACA0-38285133DBF3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11FCA1-5B7E-4972-B05D-B2214A62A17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B9A5A6B-D77B-4BAE-8907-E493864737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847068B-BBED-411D-B698-9397D47D4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096A141-B24D-4AB6-9423-C4B9B4E39A52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F28F7B-5E80-4935-8225-CD6EB7B259FE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C84698-9605-4DE6-8A52-4AEE1D872D56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5E40D8-568C-4424-8568-45C013724D0A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2EF9CC8-89A4-41DE-AEED-DDC5EBCAFE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77D4A77-BA25-46B8-BDE1-8F38E24C2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4740295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6506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039" y="-130414"/>
            <a:ext cx="2266651" cy="1717876"/>
          </a:xfrm>
          <a:prstGeom prst="rect">
            <a:avLst/>
          </a:prstGeom>
        </p:spPr>
      </p:pic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FE8E1D2-BC34-4611-AE0F-E0A35A76F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039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3710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1311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96008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38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3540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04333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Utopia Std Display" panose="02040503060506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2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2574"/>
            <a:ext cx="7772400" cy="444161"/>
          </a:xfrm>
        </p:spPr>
        <p:txBody>
          <a:bodyPr anchor="b" anchorCtr="0">
            <a:spAutoFit/>
          </a:bodyPr>
          <a:lstStyle>
            <a:lvl1pPr algn="l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02669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992889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934225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metric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133745" y="2098164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25951" y="327456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923044" y="921765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-244425" y="-273210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>
                <a:latin typeface="Proxima Nova" panose="02000506030000020004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8860" y="225769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450745" y="345764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-973347" y="1102539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-1136601" y="2700332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1027085" y="388497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-1160730" y="444491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0325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0" y="1455895"/>
            <a:ext cx="4088625" cy="2988305"/>
          </a:xfrm>
        </p:spPr>
        <p:txBody>
          <a:bodyPr>
            <a:noAutofit/>
          </a:bodyPr>
          <a:lstStyle>
            <a:lvl1pPr marL="459000" indent="-459000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Utopia Std Display" panose="02040503060506020204" pitchFamily="18" charset="0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3713729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111050"/>
            <a:ext cx="8188979" cy="2921400"/>
          </a:xfrm>
        </p:spPr>
        <p:txBody>
          <a:bodyPr>
            <a:noAutofit/>
          </a:bodyPr>
          <a:lstStyle>
            <a:lvl2pPr marL="243000" indent="-243000">
              <a:buFontTx/>
              <a:buBlip>
                <a:blip r:embed="rId2"/>
              </a:buBlip>
              <a:defRPr/>
            </a:lvl2pPr>
            <a:lvl3pPr marL="594000" indent="-243000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5000" indent="-243000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2000" indent="-243000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07"/>
            <a:ext cx="9144000" cy="432763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1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BBB86DE-7676-4921-B559-6540AB3A3C18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15DFDB4-B660-4F50-8AAF-52E526056BE2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E25BEA6-98A0-4D41-93A2-84DD550EBB58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9B0E7D-4ED3-4F42-9861-7A0DF7FED278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B61DB65-792C-41EA-A967-14614B576B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94B61EB-23E1-446F-A9E9-7409E7E37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50978470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16374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400" algn="l"/>
              </a:tabLst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955275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6505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0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Proxima Nova" panose="02000506030000020004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038" y="-130415"/>
            <a:ext cx="2266651" cy="171787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FF88FC3-705D-42C7-97BE-060D30561DBD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6505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57AB03E8-E899-4BA5-BE59-D0ECCCAB93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038" y="-130415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0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7441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5" y="883825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30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341318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25977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" y="1809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3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3" y="3776661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5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5" y="228808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09" y="1054002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09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5" y="2334515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3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pic>
        <p:nvPicPr>
          <p:cNvPr id="13" name="Picture 12" hidden="1">
            <a:extLst>
              <a:ext uri="{FF2B5EF4-FFF2-40B4-BE49-F238E27FC236}">
                <a16:creationId xmlns:a16="http://schemas.microsoft.com/office/drawing/2014/main" id="{074E22DD-2E66-4EA5-B93D-B1CC249B8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3" y="1809"/>
            <a:ext cx="9141737" cy="51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1370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0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836037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5" y="1393458"/>
            <a:ext cx="4167739" cy="32785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44807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3538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8221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17086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G 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583200" y="1390933"/>
            <a:ext cx="7975800" cy="298215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Single Chart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19679" y="4828032"/>
            <a:ext cx="7975800" cy="212598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Twitter banner goes here (insert via Footer)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0159494-11C6-E74E-8D57-F829B0B264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300" y="1044857"/>
            <a:ext cx="7975800" cy="346076"/>
          </a:xfrm>
          <a:noFill/>
        </p:spPr>
        <p:txBody>
          <a:bodyPr wrap="square" anchor="ctr" anchorCtr="0">
            <a:no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4926259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G DOU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83300" y="1545280"/>
            <a:ext cx="3885563" cy="282745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673437" y="1545636"/>
            <a:ext cx="3885563" cy="282745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29985B-D2C5-5C48-B1C3-2BB7D57E0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300" y="1031708"/>
            <a:ext cx="3885563" cy="367944"/>
          </a:xfrm>
          <a:noFill/>
        </p:spPr>
        <p:txBody>
          <a:bodyPr wrap="square" anchor="ctr" anchorCtr="0">
            <a:no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1CB4D8D-07CB-3A44-9EC5-11056508DA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3437" y="1031708"/>
            <a:ext cx="3885563" cy="367944"/>
          </a:xfrm>
          <a:noFill/>
        </p:spPr>
        <p:txBody>
          <a:bodyPr wrap="square" anchor="ctr" anchorCtr="0">
            <a:no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2 Charts</a:t>
            </a:r>
          </a:p>
        </p:txBody>
      </p:sp>
    </p:spTree>
    <p:extLst>
      <p:ext uri="{BB962C8B-B14F-4D97-AF65-F5344CB8AC3E}">
        <p14:creationId xmlns:p14="http://schemas.microsoft.com/office/powerpoint/2010/main" val="499953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22598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sometric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133745" y="2098164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25951" y="327456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923044" y="921765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-244425" y="-273210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8860" y="225769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450745" y="345764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-973347" y="1102539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-1136601" y="2700332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1027085" y="388497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-1160730" y="444491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404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4" y="1810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4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4" y="3776662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6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6" y="2288083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10" y="1054003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10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6" y="2334516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4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</p:spTree>
    <p:extLst>
      <p:ext uri="{BB962C8B-B14F-4D97-AF65-F5344CB8AC3E}">
        <p14:creationId xmlns:p14="http://schemas.microsoft.com/office/powerpoint/2010/main" val="3671693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911240"/>
            <a:ext cx="7772400" cy="415499"/>
          </a:xfrm>
        </p:spPr>
        <p:txBody>
          <a:bodyPr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0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4756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00060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252424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07404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0" y="1455895"/>
            <a:ext cx="4088625" cy="2988305"/>
          </a:xfrm>
        </p:spPr>
        <p:txBody>
          <a:bodyPr>
            <a:noAutofit/>
          </a:bodyPr>
          <a:lstStyle>
            <a:lvl1pPr marL="459000" indent="-459000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1547120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111050"/>
            <a:ext cx="8188979" cy="2921400"/>
          </a:xfrm>
        </p:spPr>
        <p:txBody>
          <a:bodyPr>
            <a:noAutofit/>
          </a:bodyPr>
          <a:lstStyle>
            <a:lvl2pPr marL="243000" indent="-243000">
              <a:buFontTx/>
              <a:buBlip>
                <a:blip r:embed="rId2"/>
              </a:buBlip>
              <a:defRPr/>
            </a:lvl2pPr>
            <a:lvl3pPr marL="594000" indent="-243000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5000" indent="-243000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2000" indent="-243000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07"/>
            <a:ext cx="9144000" cy="432763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1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6127471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924808"/>
            <a:ext cx="3979800" cy="32523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400" algn="l"/>
              </a:tabLst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857853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5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0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038" y="-130415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5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933930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3" y="1809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3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3" y="3776661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5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5" y="228808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09" y="1054002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09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5" y="2334515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3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</p:spTree>
    <p:extLst>
      <p:ext uri="{BB962C8B-B14F-4D97-AF65-F5344CB8AC3E}">
        <p14:creationId xmlns:p14="http://schemas.microsoft.com/office/powerpoint/2010/main" val="142118159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5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592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G DOU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83303" y="1545283"/>
            <a:ext cx="3885563" cy="282745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673440" y="1545639"/>
            <a:ext cx="3885563" cy="282745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29985B-D2C5-5C48-B1C3-2BB7D57E0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303" y="1031708"/>
            <a:ext cx="3885563" cy="367944"/>
          </a:xfrm>
          <a:noFill/>
        </p:spPr>
        <p:txBody>
          <a:bodyPr wrap="square" anchor="ctr" anchorCtr="0">
            <a:no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1CB4D8D-07CB-3A44-9EC5-11056508DA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3440" y="1031708"/>
            <a:ext cx="3885563" cy="367944"/>
          </a:xfrm>
          <a:noFill/>
        </p:spPr>
        <p:txBody>
          <a:bodyPr wrap="square" anchor="ctr" anchorCtr="0">
            <a:no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Base: General population (n=2,013), Tech policy panel (n=1,022)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2 Charts</a:t>
            </a:r>
          </a:p>
        </p:txBody>
      </p:sp>
    </p:spTree>
    <p:extLst>
      <p:ext uri="{BB962C8B-B14F-4D97-AF65-F5344CB8AC3E}">
        <p14:creationId xmlns:p14="http://schemas.microsoft.com/office/powerpoint/2010/main" val="1775848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795821"/>
            <a:ext cx="7772400" cy="530915"/>
          </a:xfrm>
        </p:spPr>
        <p:txBody>
          <a:bodyPr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0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71534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2C54B-8C83-4455-833F-5B986796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200" y="4444201"/>
            <a:ext cx="5400000" cy="262173"/>
          </a:xfrm>
          <a:prstGeom prst="rect">
            <a:avLst/>
          </a:prstGeom>
        </p:spPr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1B812-BB8E-4091-B99B-9585A4AF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200" y="4444201"/>
            <a:ext cx="224100" cy="262173"/>
          </a:xfrm>
          <a:prstGeom prst="rect">
            <a:avLst/>
          </a:prstGeom>
        </p:spPr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290389199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47759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4" y="1810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4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4" y="3776662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6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6" y="2288083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10" y="1054003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10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6" y="2334516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4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</p:spTree>
    <p:extLst>
      <p:ext uri="{BB962C8B-B14F-4D97-AF65-F5344CB8AC3E}">
        <p14:creationId xmlns:p14="http://schemas.microsoft.com/office/powerpoint/2010/main" val="247179014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55652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6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331589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911237"/>
            <a:ext cx="7772400" cy="415499"/>
          </a:xfrm>
        </p:spPr>
        <p:txBody>
          <a:bodyPr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0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43576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911238"/>
            <a:ext cx="7772400" cy="415499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0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14176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65288" y="5005388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9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25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9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2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5257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320" y="285750"/>
            <a:ext cx="8154279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Utopia Std Display" panose="02040503060506020204" pitchFamily="18" charset="0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4262" y="4801076"/>
            <a:ext cx="2057400" cy="273844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GB" spc="-10"/>
              <a:t>@</a:t>
            </a:r>
            <a:r>
              <a:rPr spc="-10" err="1"/>
              <a:t>homecareass</a:t>
            </a:r>
            <a:r>
              <a:rPr lang="en-GB" spc="-10"/>
              <a:t>n</a:t>
            </a:r>
            <a:endParaRPr spc="-1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4C056E-340E-C2FF-5803-0324111E23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025" y="1200150"/>
            <a:ext cx="8154279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3720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7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0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9271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04177555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7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7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7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7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5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5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6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86615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1" y="1455896"/>
            <a:ext cx="4088625" cy="2988305"/>
          </a:xfrm>
        </p:spPr>
        <p:txBody>
          <a:bodyPr>
            <a:noAutofit/>
          </a:bodyPr>
          <a:lstStyle>
            <a:lvl1pPr marL="458989" indent="-458989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1478476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56350565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924809"/>
            <a:ext cx="3979800" cy="32523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94" algn="l"/>
              </a:tabLst>
              <a:defRPr sz="10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69802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6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9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1pPr marL="342892" indent="-342892">
              <a:spcAft>
                <a:spcPts val="1200"/>
              </a:spcAft>
              <a:buFontTx/>
              <a:buBlip>
                <a:blip r:embed="rId2"/>
              </a:buBlip>
              <a:defRPr/>
            </a:lvl1pPr>
            <a:lvl2pPr marL="242988" indent="-242988">
              <a:buFontTx/>
              <a:buBlip>
                <a:blip r:embed="rId3"/>
              </a:buBlip>
              <a:defRPr/>
            </a:lvl2pPr>
            <a:lvl3pPr marL="593970" indent="-242988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170396" indent="-171446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4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21708960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3"/>
            <a:ext cx="3979800" cy="624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Utopia Std Display" panose="02040503060506020204" pitchFamily="18" charset="0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7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7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7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7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5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5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6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FD5680-3F13-47A7-9DA0-51C50E0A3237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063892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4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4" y="1111050"/>
            <a:ext cx="8188979" cy="2921400"/>
          </a:xfrm>
        </p:spPr>
        <p:txBody>
          <a:bodyPr>
            <a:noAutofit/>
          </a:bodyPr>
          <a:lstStyle>
            <a:lvl2pPr marL="242976" indent="-242976">
              <a:buFontTx/>
              <a:buBlip>
                <a:blip r:embed="rId2"/>
              </a:buBlip>
              <a:defRPr/>
            </a:lvl2pPr>
            <a:lvl3pPr marL="593940" indent="-242976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06" indent="-242976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876" indent="-242976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41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3542845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7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0" y="-130414"/>
            <a:ext cx="2266651" cy="1717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7D1B0-22D8-4495-842C-9B36B0D399AF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84068836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96008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5718D-F9D8-442E-B410-CC512C29242E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280465815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BDEB1-F907-45DB-AA86-B9684BBC818B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75430261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1" y="1455896"/>
            <a:ext cx="4088625" cy="2988305"/>
          </a:xfrm>
        </p:spPr>
        <p:txBody>
          <a:bodyPr>
            <a:noAutofit/>
          </a:bodyPr>
          <a:lstStyle>
            <a:lvl1pPr marL="458989" indent="-458989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Utopia Std Display" panose="02040503060506020204" pitchFamily="18" charset="0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337338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504DBB6-38FA-4387-9131-2BFFA55D292A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041351329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16375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94" algn="l"/>
              </a:tabLst>
              <a:defRPr sz="10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527558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6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9" y="-130414"/>
            <a:ext cx="2266651" cy="1717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396F41-A855-4C53-BF87-0B467CFB8C2F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398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44D8D-BF0A-43C2-AE33-9A6228BCFECA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00717733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4" y="1810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4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4" y="3776662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6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6" y="2288083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10" y="1054003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10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6" y="2334516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4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2F3D0-1401-4B9A-88F1-2C0FB5F7F3EE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78531572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6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9EC1E-B8D6-4BE9-B5AF-90BDD0796781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92668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54D6EA-31BE-4446-BC35-0773A46CEB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69700" y="0"/>
            <a:ext cx="31698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4" y="407702"/>
            <a:ext cx="5260321" cy="344415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200" y="1522800"/>
            <a:ext cx="5265000" cy="292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05EC88-8F80-44A8-A705-997B8C625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0" y="827724"/>
            <a:ext cx="5265000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i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6F194-509B-4779-AD1D-EF4415ADD630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01965F-B554-4AA0-81B3-29AF6FE5E6B2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F0239-E5B4-4E9C-8223-A7538087AE6E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9B5722-C5DB-4D8E-905A-800A8F2C0A43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E521B-150F-4DFD-AA65-B4ECF84EBDCA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71E27E-C935-473F-9E89-19603CD73705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87782-779A-4080-9FF5-0569CE5AC79E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95BC25-64E8-4400-B203-D56D88FB899C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6D615C-F1A5-4749-B113-C81E45F68845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E13C2A-29F5-4482-8A5F-715AA2E26650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61CD8-1181-46B6-8ECB-CEB9C6C03030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2489D6-5561-40ED-B3A8-6B52987684E0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FB5C59-20EF-4298-8EC0-47C1C6BD708F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B37F8-46DE-4ABE-83B9-0899F2CA5D3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DA69D-47B1-4C14-9FB7-D84A5CDB71D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FD8F49-55D2-4CE9-A7A4-477F8483FEA5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41AC54-AC60-43D1-A61E-04732088CA3A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AA2DB3-BE2A-430E-9937-96A1F5A1C29A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415CE5-CEB7-498A-B6E5-7DBF8452A1DF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F9A9D3-AF38-4142-92B4-59DC3D1CCD09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E94821-250D-4A32-9E85-8454663A5398}"/>
              </a:ext>
            </a:extLst>
          </p:cNvPr>
          <p:cNvSpPr/>
          <p:nvPr/>
        </p:nvSpPr>
        <p:spPr>
          <a:xfrm>
            <a:off x="-553501" y="5194741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187723-0F47-48F2-90C4-12EB844FAFDB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16A55C-C023-458F-B248-7BD5B4B02CFA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A9703B-A286-4D29-83C6-30CFC0EFB175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979817-E064-437C-9A0A-D00CBC9DA890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CF737F-39AB-4E99-880D-FEA90939DB5E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FB61E3-F46A-4B7E-91F9-7CE9984A12AC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48D49F-4B20-4A39-AA71-50BDBA01D545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A8CE17B-F376-438D-AB7D-C9FCFD25A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CB5EE6B-0753-45BE-ABB1-D936A5D11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4C939CF-3B74-4DEA-8183-EA360DAC5B47}"/>
              </a:ext>
            </a:extLst>
          </p:cNvPr>
          <p:cNvGrpSpPr/>
          <p:nvPr userDrawn="1"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31288DB-15CA-4E84-9059-262E17C02861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077F5C6-838A-4946-B7ED-7B333EBB5BFC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1F31284-2DA1-4256-BF0C-AE1500732FFE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C6099CC-BF20-4927-B890-35AB2823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CBE88BD-E680-42B3-B381-397319B945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45472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3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9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9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9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9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7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57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7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57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8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57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236731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3539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1D4E3-DAAA-4E66-8E23-0F8202DAFCF5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55791756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F0759-2EEE-4F15-9A83-159AA053B29D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74450505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6018616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6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9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5564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24776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89089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111050"/>
            <a:ext cx="8188979" cy="2921400"/>
          </a:xfrm>
        </p:spPr>
        <p:txBody>
          <a:bodyPr>
            <a:noAutofit/>
          </a:bodyPr>
          <a:lstStyle>
            <a:lvl2pPr marL="243000" indent="-243000">
              <a:buFontTx/>
              <a:buBlip>
                <a:blip r:embed="rId2"/>
              </a:buBlip>
              <a:defRPr/>
            </a:lvl2pPr>
            <a:lvl3pPr marL="594000" indent="-243000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5000" indent="-243000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2000" indent="-243000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07"/>
            <a:ext cx="9144000" cy="432763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1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504062045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16374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400" algn="l"/>
              </a:tabLst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001228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731079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404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7" y="1811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7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4" y="3776662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9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7" y="2288083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13" y="1054003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10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9" y="2334517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7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</p:spTree>
    <p:extLst>
      <p:ext uri="{BB962C8B-B14F-4D97-AF65-F5344CB8AC3E}">
        <p14:creationId xmlns:p14="http://schemas.microsoft.com/office/powerpoint/2010/main" val="2203000563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0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54629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5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062904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43F41-0FB4-4CD3-9B05-2CEB7A20FE91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42840900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7FD8C-AFE4-47F4-B4EE-9C1DE459D1CC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745700402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1pPr marL="342900" indent="-342900">
              <a:spcAft>
                <a:spcPts val="1200"/>
              </a:spcAft>
              <a:buClr>
                <a:schemeClr val="accent2"/>
              </a:buClr>
              <a:buFont typeface="Proxima Nova" panose="02000506030000020004" pitchFamily="50" charset="0"/>
              <a:buChar char="●"/>
              <a:defRPr/>
            </a:lvl1pPr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170425" indent="-171450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4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E07AF3A-B6A0-4673-95B2-3E7822F8F323}"/>
              </a:ext>
            </a:extLst>
          </p:cNvPr>
          <p:cNvSpPr txBox="1"/>
          <p:nvPr userDrawn="1"/>
        </p:nvSpPr>
        <p:spPr>
          <a:xfrm>
            <a:off x="2770796" y="4850471"/>
            <a:ext cx="36772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08-06-2022</a:t>
            </a:r>
          </a:p>
        </p:txBody>
      </p:sp>
    </p:spTree>
    <p:extLst>
      <p:ext uri="{BB962C8B-B14F-4D97-AF65-F5344CB8AC3E}">
        <p14:creationId xmlns:p14="http://schemas.microsoft.com/office/powerpoint/2010/main" val="4009329272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4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Utopia Std Display" panose="02040503060506020204" pitchFamily="18" charset="0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6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6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6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6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6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4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4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5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FD5680-3F13-47A7-9DA0-51C50E0A3237}"/>
              </a:ext>
            </a:extLst>
          </p:cNvPr>
          <p:cNvSpPr txBox="1"/>
          <p:nvPr userDrawn="1"/>
        </p:nvSpPr>
        <p:spPr>
          <a:xfrm>
            <a:off x="2770796" y="4850471"/>
            <a:ext cx="364042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10-05-2022</a:t>
            </a:r>
          </a:p>
        </p:txBody>
      </p:sp>
    </p:spTree>
    <p:extLst>
      <p:ext uri="{BB962C8B-B14F-4D97-AF65-F5344CB8AC3E}">
        <p14:creationId xmlns:p14="http://schemas.microsoft.com/office/powerpoint/2010/main" val="4084816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2574"/>
            <a:ext cx="7772400" cy="444161"/>
          </a:xfrm>
        </p:spPr>
        <p:txBody>
          <a:bodyPr anchor="b" anchorCtr="0">
            <a:spAutoFit/>
          </a:bodyPr>
          <a:lstStyle>
            <a:lvl1pPr algn="l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EFE5A-7069-4088-8AC4-38D317D055CE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003682219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111050"/>
            <a:ext cx="8188979" cy="2921400"/>
          </a:xfrm>
        </p:spPr>
        <p:txBody>
          <a:bodyPr>
            <a:noAutofit/>
          </a:bodyPr>
          <a:lstStyle>
            <a:lvl2pPr marL="243000" indent="-243000">
              <a:buFontTx/>
              <a:buBlip>
                <a:blip r:embed="rId2"/>
              </a:buBlip>
              <a:defRPr/>
            </a:lvl2pPr>
            <a:lvl3pPr marL="594000" indent="-243000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5000" indent="-243000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2000" indent="-243000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07"/>
            <a:ext cx="9144000" cy="432763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1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504DBB6-38FA-4387-9131-2BFFA55D292A}"/>
              </a:ext>
            </a:extLst>
          </p:cNvPr>
          <p:cNvSpPr txBox="1"/>
          <p:nvPr userDrawn="1"/>
        </p:nvSpPr>
        <p:spPr>
          <a:xfrm>
            <a:off x="2770796" y="4850471"/>
            <a:ext cx="36308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12-04-2022</a:t>
            </a:r>
          </a:p>
        </p:txBody>
      </p:sp>
    </p:spTree>
    <p:extLst>
      <p:ext uri="{BB962C8B-B14F-4D97-AF65-F5344CB8AC3E}">
        <p14:creationId xmlns:p14="http://schemas.microsoft.com/office/powerpoint/2010/main" val="2939570959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15368"/>
            <a:ext cx="3256200" cy="20250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500" spc="-7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3071134"/>
            <a:ext cx="3256200" cy="633446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5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807002"/>
            <a:ext cx="1352700" cy="860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8BB080-8FDD-4B56-A6D5-C68E4BE5CFF2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A819C-2700-4A2A-9535-48402E6E9BAD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FB7B9-56A6-4C8C-91B2-DE2BEC5A2F78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AD84D-1486-4D18-9EEC-6331F1324AA4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EC122B-29DD-4DFF-8AA4-A0C322CBF974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062BAC-3AFA-47EA-88ED-AD623BB60B10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CC694B-42C4-40A3-A5B7-13CDA3E44BF9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D5E0F6-E7C6-4933-BDFA-764590E3E857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5AC9C4-594B-42B7-98BF-EF4E8098D333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8BE5AD-C2B3-4578-92B7-BC78ED36F85F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AAC09-B103-4AD0-92D2-1B9B6C504770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17744-2BEF-49EC-AAE7-303EFEE7286B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2FD0BF-6AD5-466C-90D6-2AB68106D9C3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0CA6EC-9C5C-4C85-9642-35D4A386A390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650FE-615E-4EA8-9049-FEDF2DD6B07A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AB2983-805C-4BFA-9302-6AF1A7162E1C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8B78A-2EB7-457C-B4DE-143DC889322A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037EFF-924B-4F57-A54E-26CA618D8122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EC567-6969-451F-ACAC-8BD1B41B65BD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96544F-5191-4AB1-BC28-99EE22FE2420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497461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2" y="1455897"/>
            <a:ext cx="4088625" cy="2988305"/>
          </a:xfrm>
        </p:spPr>
        <p:txBody>
          <a:bodyPr>
            <a:noAutofit/>
          </a:bodyPr>
          <a:lstStyle>
            <a:lvl1pPr marL="458978" indent="-458978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Utopia Std Display" panose="02040503060506020204" pitchFamily="18" charset="0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9170E-1E87-43AC-A6D3-6FC9F419F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2" y="828903"/>
            <a:ext cx="8196263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000" i="1" spc="0" baseline="0">
                <a:latin typeface="Utopia Std Display" panose="020405030605060202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4140852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341318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103486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8949-BC12-489D-8B29-6D67946C9D2D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68511728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217237"/>
            <a:ext cx="6112800" cy="762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994588"/>
            <a:ext cx="3982500" cy="3046850"/>
          </a:xfrm>
        </p:spPr>
        <p:txBody>
          <a:bodyPr/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09/03/2025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26A8B-E6BC-4DDA-94CF-F50A93FBB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584" y="995472"/>
            <a:ext cx="3865500" cy="3550500"/>
          </a:xfrm>
        </p:spPr>
        <p:txBody>
          <a:bodyPr/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A34A7-ADEE-46C8-AB4E-7DB2FECE4206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806697-8310-46CF-A2D9-62765A77424F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0CC45E-7363-466D-9ABD-D5AF33E436D4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ED0FF-42B6-45F1-8DD4-A87C630C87D5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CF9B-C3C8-42FA-BDF0-C0B6301B7F7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68575-9504-4E1F-B6E2-BABBBF1D83F7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EC9D8-4FB6-42A6-834F-1673DE9D7CE4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6C06D0-1A7E-4BB0-BAD2-482E8BC3C16B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839CA3-8028-47D6-AE4B-B9C00F9152F6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266E6A-55B7-4306-8DEA-18828523CB7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E3FD7-885C-45DC-9787-1EE9A61C423B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7E70C-EAB2-4993-957B-C23A1E47998A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18DF3-2F38-465C-95B4-1A47DDEFDA22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8FB8E1-2D41-4A69-ACE3-55ED33966FA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D66B9-F6E8-406E-9B4F-600AAC9A0510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6BEE46-3C77-4C27-BFCB-FE3119AFB513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B3F5A9-3A83-4097-BF74-32E46BFC398F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76AF4E-EF0C-4E08-B061-6E4E20A9F34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6587CA-DCE2-4176-A43D-90336DB8E3A1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1F174-0E6D-4C82-B58C-DB80372AC532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0627D-FF96-4A37-85D7-273F1F85A5F6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38A003-CD28-4797-BB06-CE8AEC9A3D46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154D31-E65C-4CDA-AB2E-073505A3E674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DEFBD6-32D8-48CE-8718-7310EFD3CEC4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8461C0-C5E0-40F7-A937-B072A7B3DF95}"/>
              </a:ext>
            </a:extLst>
          </p:cNvPr>
          <p:cNvGrpSpPr/>
          <p:nvPr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D78448-5188-4014-8F3B-C80A7BE48DFF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6BDDF6-E817-4FF6-884E-A2102B09A61B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3AB395-8FD7-4547-AD1C-470BCF843617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CD67E1-3370-4846-A944-EDBF38661C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4AD4455-9EB3-44F3-8069-19DB0A903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3522E4-6BD3-40FB-8C98-2842F4EB2D9C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DCC5113-2DC6-4714-9F30-DA1CBF66FD55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0A9E2F2-85CE-4E44-8E96-0DE835323FE2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6D8784B-6DA0-44D7-BAC4-F84C3A7B3840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97FF60D-D695-4A28-8A9D-44E06067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3E99847-AE75-40CF-9AD6-B19F0DBC16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42005382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3"/>
            <a:ext cx="3979800" cy="624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Utopia Std Display" panose="02040503060506020204" pitchFamily="18" charset="0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3723BDA-6F71-406A-AC2B-A7CFE3C60E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7251" y="2714293"/>
            <a:ext cx="3195639" cy="150614"/>
          </a:xfrm>
        </p:spPr>
        <p:txBody>
          <a:bodyPr anchor="ctr"/>
          <a:lstStyle>
            <a:lvl1pPr>
              <a:defRPr sz="1050"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/>
              <a:t>and @drjanetownson</a:t>
            </a:r>
            <a:endParaRPr lang="en-GB"/>
          </a:p>
        </p:txBody>
      </p:sp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7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7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7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7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linkedin.com/in/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janetownsonphilpott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4" y="270691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5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E	jane.townson@homecareassociation.org.uk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5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T	020 8661 8151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6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9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72106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63036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88" algn="l"/>
              </a:tabLst>
              <a:defRPr sz="105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2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113561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311164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" y="1811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5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4" y="3776662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Proxima Nova" panose="02000506030000020004" pitchFamily="50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7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7" y="2288083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Proxima Nova" panose="02000506030000020004" pitchFamily="50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11" y="1054003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10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Proxima Nova" panose="02000506030000020004" pitchFamily="50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7" y="2334517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Proxima Nova" panose="02000506030000020004" pitchFamily="50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5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Proxima Nova" panose="02000506030000020004" pitchFamily="50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pic>
        <p:nvPicPr>
          <p:cNvPr id="13" name="Picture 12" hidden="1">
            <a:extLst>
              <a:ext uri="{FF2B5EF4-FFF2-40B4-BE49-F238E27FC236}">
                <a16:creationId xmlns:a16="http://schemas.microsoft.com/office/drawing/2014/main" id="{20BF44C2-8E22-4E62-9F43-9A57C21B5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5" y="1811"/>
            <a:ext cx="9141737" cy="51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3212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994531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2576"/>
            <a:ext cx="7772400" cy="444161"/>
          </a:xfrm>
        </p:spPr>
        <p:txBody>
          <a:bodyPr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5680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240309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PSS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7168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2" y="1455898"/>
            <a:ext cx="4088625" cy="2988305"/>
          </a:xfrm>
        </p:spPr>
        <p:txBody>
          <a:bodyPr>
            <a:noAutofit/>
          </a:bodyPr>
          <a:lstStyle>
            <a:lvl1pPr marL="458966" indent="-458966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3637765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BBB86DE-7676-4921-B559-6540AB3A3C18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15DFDB4-B660-4F50-8AAF-52E526056BE2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E25BEA6-98A0-4D41-93A2-84DD550EBB58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9B0E7D-4ED3-4F42-9861-7A0DF7FED278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B61DB65-792C-41EA-A967-14614B576B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94B61EB-23E1-446F-A9E9-7409E7E37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339767122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16375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94" algn="l"/>
              </a:tabLst>
              <a:defRPr sz="10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471555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642304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6" y="1393459"/>
            <a:ext cx="4167739" cy="32785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20016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03782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7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040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98031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41284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638745516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934251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01149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3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3" y="1111050"/>
            <a:ext cx="8188979" cy="2921400"/>
          </a:xfrm>
        </p:spPr>
        <p:txBody>
          <a:bodyPr>
            <a:noAutofit/>
          </a:bodyPr>
          <a:lstStyle>
            <a:lvl2pPr marL="242982" indent="-242982">
              <a:buFontTx/>
              <a:buBlip>
                <a:blip r:embed="rId2"/>
              </a:buBlip>
              <a:defRPr/>
            </a:lvl2pPr>
            <a:lvl3pPr marL="593955" indent="-242982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30" indent="-242982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07" indent="-242982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53777351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924809"/>
            <a:ext cx="3979800" cy="32523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94" algn="l"/>
              </a:tabLst>
              <a:defRPr sz="10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48763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373109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6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743882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2C54B-8C83-4455-833F-5B986796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200" y="4444202"/>
            <a:ext cx="5400000" cy="262173"/>
          </a:xfrm>
          <a:prstGeom prst="rect">
            <a:avLst/>
          </a:prstGeom>
        </p:spPr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1B812-BB8E-4091-B99B-9585A4AF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200" y="4444202"/>
            <a:ext cx="224100" cy="262173"/>
          </a:xfrm>
          <a:prstGeom prst="rect">
            <a:avLst/>
          </a:prstGeom>
        </p:spPr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04097300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6309550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6607943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3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96508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7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47933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spcBef>
                <a:spcPts val="750"/>
              </a:spcBef>
              <a:spcAft>
                <a:spcPts val="0"/>
              </a:spcAft>
              <a:buSzPct val="75000"/>
              <a:defRPr sz="1800"/>
            </a:lvl1pPr>
            <a:lvl2pPr>
              <a:spcBef>
                <a:spcPts val="600"/>
              </a:spcBef>
              <a:spcAft>
                <a:spcPts val="600"/>
              </a:spcAft>
              <a:defRPr sz="1500"/>
            </a:lvl2pPr>
            <a:lvl3pPr>
              <a:spcBef>
                <a:spcPts val="600"/>
              </a:spcBef>
              <a:spcAft>
                <a:spcPts val="600"/>
              </a:spcAft>
              <a:defRPr sz="1500"/>
            </a:lvl3pPr>
            <a:lvl4pPr>
              <a:spcBef>
                <a:spcPts val="600"/>
              </a:spcBef>
              <a:spcAft>
                <a:spcPts val="600"/>
              </a:spcAft>
              <a:defRPr sz="1200">
                <a:latin typeface="Proxima Nova" panose="02000506030000020004" pitchFamily="50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6452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1194434" y="4096939"/>
            <a:ext cx="1305879" cy="644132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1194436" y="3893937"/>
            <a:ext cx="1305879" cy="203002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uk-UA"/>
              <a:t>4</a:t>
            </a:r>
            <a:endParaRPr lang="ru-RU"/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17" hasCustomPrompt="1"/>
          </p:nvPr>
        </p:nvSpPr>
        <p:spPr>
          <a:xfrm>
            <a:off x="856298" y="3020614"/>
            <a:ext cx="1305879" cy="644132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27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856298" y="2817612"/>
            <a:ext cx="1305879" cy="203002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03</a:t>
            </a:r>
            <a:endParaRPr lang="ru-RU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856298" y="1939525"/>
            <a:ext cx="1305879" cy="644132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856298" y="1736525"/>
            <a:ext cx="1305879" cy="203002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</a:t>
            </a:r>
            <a:r>
              <a:rPr lang="uk-UA"/>
              <a:t>02</a:t>
            </a:r>
            <a:endParaRPr lang="ru-RU"/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36699" y="847233"/>
            <a:ext cx="1305879" cy="644132"/>
          </a:xfrm>
        </p:spPr>
        <p:txBody>
          <a:bodyPr>
            <a:noAutofit/>
          </a:bodyPr>
          <a:lstStyle>
            <a:lvl1pPr marL="0" indent="0" algn="r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36699" y="644232"/>
            <a:ext cx="1305879" cy="203002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uk-UA"/>
              <a:t>5</a:t>
            </a:r>
            <a:endParaRPr lang="ru-RU"/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6991004" y="2261592"/>
            <a:ext cx="1305879" cy="644132"/>
          </a:xfrm>
        </p:spPr>
        <p:txBody>
          <a:bodyPr>
            <a:noAutofit/>
          </a:bodyPr>
          <a:lstStyle>
            <a:lvl1pPr marL="0" indent="0" algn="r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33" name="Text Placeholder 36"/>
          <p:cNvSpPr>
            <a:spLocks noGrp="1"/>
          </p:cNvSpPr>
          <p:nvPr>
            <p:ph type="body" sz="quarter" idx="24" hasCustomPrompt="1"/>
          </p:nvPr>
        </p:nvSpPr>
        <p:spPr>
          <a:xfrm>
            <a:off x="6991004" y="2058591"/>
            <a:ext cx="1305879" cy="203002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uk-UA"/>
              <a:t>6</a:t>
            </a:r>
            <a:endParaRPr lang="ru-RU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6836699" y="3675951"/>
            <a:ext cx="1305879" cy="644132"/>
          </a:xfrm>
        </p:spPr>
        <p:txBody>
          <a:bodyPr>
            <a:noAutofit/>
          </a:bodyPr>
          <a:lstStyle>
            <a:lvl1pPr marL="0" indent="0" algn="r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35" name="Text Placeholder 36"/>
          <p:cNvSpPr>
            <a:spLocks noGrp="1"/>
          </p:cNvSpPr>
          <p:nvPr>
            <p:ph type="body" sz="quarter" idx="26" hasCustomPrompt="1"/>
          </p:nvPr>
        </p:nvSpPr>
        <p:spPr>
          <a:xfrm>
            <a:off x="6836699" y="3472950"/>
            <a:ext cx="1305879" cy="203002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uk-UA"/>
              <a:t>7</a:t>
            </a:r>
            <a:endParaRPr lang="ru-RU"/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7" hasCustomPrompt="1"/>
          </p:nvPr>
        </p:nvSpPr>
        <p:spPr>
          <a:xfrm>
            <a:off x="1194434" y="847233"/>
            <a:ext cx="1305879" cy="644132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28" hasCustomPrompt="1"/>
          </p:nvPr>
        </p:nvSpPr>
        <p:spPr>
          <a:xfrm>
            <a:off x="1194436" y="644232"/>
            <a:ext cx="1305879" cy="203002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</a:t>
            </a:r>
            <a:r>
              <a:rPr lang="uk-UA"/>
              <a:t>01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91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924811"/>
            <a:ext cx="3979800" cy="32523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82" algn="l"/>
              </a:tabLst>
              <a:defRPr sz="105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2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3334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PSST00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438144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02341" y="209550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902341" y="1426719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2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902341" y="2643888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3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902341" y="3861057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4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9261444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81787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&amp; Subtitle CS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73053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7819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471058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320" y="285751"/>
            <a:ext cx="8154279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Utopia Std Display" panose="02040503060506020204" pitchFamily="18" charset="0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4262" y="4801077"/>
            <a:ext cx="2057400" cy="273844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GB" spc="-10"/>
              <a:t>@homecareassn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4C056E-340E-C2FF-5803-0324111E23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025" y="1200150"/>
            <a:ext cx="8154279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927366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 &amp; Subtitle CS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73053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7820" y="282612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422980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15368"/>
            <a:ext cx="3256200" cy="20250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500" spc="-7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3071134"/>
            <a:ext cx="3256200" cy="633446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5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807001"/>
            <a:ext cx="1352700" cy="860375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DD4AB2DB-C8BC-41A1-9D26-3FC59E3A1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46000" y="4566699"/>
            <a:ext cx="157734" cy="1206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8BB080-8FDD-4B56-A6D5-C68E4BE5CFF2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A819C-2700-4A2A-9535-48402E6E9BAD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FB7B9-56A6-4C8C-91B2-DE2BEC5A2F78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AD84D-1486-4D18-9EEC-6331F1324AA4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EC122B-29DD-4DFF-8AA4-A0C322CBF974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062BAC-3AFA-47EA-88ED-AD623BB60B10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CC694B-42C4-40A3-A5B7-13CDA3E44BF9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D5E0F6-E7C6-4933-BDFA-764590E3E85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5AC9C4-594B-42B7-98BF-EF4E8098D3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8BE5AD-C2B3-4578-92B7-BC78ED36F85F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AAC09-B103-4AD0-92D2-1B9B6C504770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17744-2BEF-49EC-AAE7-303EFEE7286B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2FD0BF-6AD5-466C-90D6-2AB68106D9C3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0CA6EC-9C5C-4C85-9642-35D4A386A390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650FE-615E-4EA8-9049-FEDF2DD6B07A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AB2983-805C-4BFA-9302-6AF1A7162E1C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8B78A-2EB7-457C-B4DE-143DC889322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037EFF-924B-4F57-A54E-26CA618D8122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EC567-6969-451F-ACAC-8BD1B41B65BD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96544F-5191-4AB1-BC28-99EE22FE2420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36939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1" y="1455896"/>
            <a:ext cx="4088625" cy="2988305"/>
          </a:xfrm>
        </p:spPr>
        <p:txBody>
          <a:bodyPr>
            <a:noAutofit/>
          </a:bodyPr>
          <a:lstStyle>
            <a:lvl1pPr marL="458989" indent="-458989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2C54B-8C83-4455-833F-5B986796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1B812-BB8E-4091-B99B-9585A4AF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9170E-1E87-43AC-A6D3-6FC9F419F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1" y="828902"/>
            <a:ext cx="8196263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000" i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F9588859-B95A-44FE-8038-831C63F3F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46000" y="4566699"/>
            <a:ext cx="157734" cy="1206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4000672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48A73-2518-4CEC-8EE6-D89FF04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FFE-E81B-42C1-B40F-CD17794F274E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992CF-AC5C-4D70-819B-F2A134BD8BD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E6E80-D5C6-45BE-A221-1DF60D58EFBF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D6BDC3-0ACC-4F38-8D44-FBF32A76A4EB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A87A64-542C-4ACB-88E4-3938F08370E4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6A82C2-050E-44C1-960A-2659FE32617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4F3703-B707-4306-B4B2-F81B287E9DBB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DC890-3A40-47D3-A66E-F45741F80E86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E4B54A-D961-48DA-BAC9-A63501E259FA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E8A480-1F60-4D9A-9AE2-217961A119FA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75F644-CA33-40EB-BA71-32C65FBBABEB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EA4AC-9042-4E71-91FC-72EAC1B280C5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21E421-3319-4721-BBB4-1744A8803E99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2F5A6A-0D8E-485B-9A97-8965FD53D9B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9437B4-FBB9-49EE-96C8-3115B3F96453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1ED70-90C4-4783-970A-A52160F82AD4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C7C48C-BD6F-4BB8-9C1A-52D2F5B9A692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4DF223-EB55-4002-875D-1DB83A873249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494883-A4C4-4A43-94E0-CDDA43C291C9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8D1CA3-DD5C-4322-ADD5-B1D54C5091A3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D9F658-ACDC-4525-AA8C-375594755E2D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EBEA9D-7DFF-4777-8276-2CF892ED57C8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6A6CEF3-A4F4-4811-A6E4-FF6CCEE0FA7A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1BA722-C69C-4475-96ED-5A59E6953198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CFF757-09FE-49ED-A00F-15FE8CF787A8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66A7130-B35E-4159-8456-80C3C107C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AA6DA4E-D651-4D13-A7A0-089192A38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12250391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54D6EA-31BE-4446-BC35-0773A46CEB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69700" y="0"/>
            <a:ext cx="31698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407701"/>
            <a:ext cx="5260321" cy="344415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200" y="1522800"/>
            <a:ext cx="5265000" cy="292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C0FB-CDDF-4214-9938-506F2358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D73A7-A687-45BD-AF07-B460BFC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05EC88-8F80-44A8-A705-997B8C625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0" y="827721"/>
            <a:ext cx="5265000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i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6F194-509B-4779-AD1D-EF4415ADD63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01965F-B554-4AA0-81B3-29AF6FE5E6B2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F0239-E5B4-4E9C-8223-A7538087AE6E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9B5722-C5DB-4D8E-905A-800A8F2C0A43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E521B-150F-4DFD-AA65-B4ECF84EBDCA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71E27E-C935-473F-9E89-19603CD73705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87782-779A-4080-9FF5-0569CE5AC79E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95BC25-64E8-4400-B203-D56D88FB899C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6D615C-F1A5-4749-B113-C81E45F68845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E13C2A-29F5-4482-8A5F-715AA2E26650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61CD8-1181-46B6-8ECB-CEB9C6C03030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2489D6-5561-40ED-B3A8-6B52987684E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FB5C59-20EF-4298-8EC0-47C1C6BD708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B37F8-46DE-4ABE-83B9-0899F2CA5D3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DA69D-47B1-4C14-9FB7-D84A5CDB71D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FD8F49-55D2-4CE9-A7A4-477F8483FEA5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41AC54-AC60-43D1-A61E-04732088CA3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AA2DB3-BE2A-430E-9937-96A1F5A1C29A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415CE5-CEB7-498A-B6E5-7DBF8452A1DF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F9A9D3-AF38-4142-92B4-59DC3D1CCD09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E94821-250D-4A32-9E85-8454663A5398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187723-0F47-48F2-90C4-12EB844FAFDB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16A55C-C023-458F-B248-7BD5B4B02CFA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A9703B-A286-4D29-83C6-30CFC0EFB175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32FEFA-4EB7-4470-BB0D-6CBD8D0B6C20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D2C8133-6967-4158-8D2F-9F007023B5B5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F3C381-AB28-4B2D-BB8E-B92857AAD94F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4CB1F9-DD1C-4D61-A489-FC311C679C6E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58416DE-A635-4DF0-94D1-23668700E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43A6045-30B0-4A46-A4C4-E6CA81FD9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12355959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8949-BC12-489D-8B29-6D67946C9D2D}" type="datetime1">
              <a:rPr lang="en-GB" smtClean="0"/>
              <a:t>09/03/2025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2C54B-8C83-4455-833F-5B986796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1B812-BB8E-4091-B99B-9585A4AF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D3886BB-3F5D-4689-8CEC-B9DD3CE48D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1" y="827721"/>
            <a:ext cx="8188979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000" i="1" spc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9033866-65B7-4F5E-82BA-10D8D644C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46000" y="4566699"/>
            <a:ext cx="157734" cy="120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2088487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8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1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200" y="1522800"/>
            <a:ext cx="3982500" cy="292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26A8B-E6BC-4DDA-94CF-F50A93FBB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9330" y="1522800"/>
            <a:ext cx="3982500" cy="292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8949-BC12-489D-8B29-6D67946C9D2D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C0FB-CDDF-4214-9938-506F2358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D73A7-A687-45BD-AF07-B460BFC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4CF41C-957D-42DC-BCBA-05BAA0315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1" y="827721"/>
            <a:ext cx="8186630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000" i="1" spc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B6D11E-3E62-470C-8332-725C911B6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46000" y="4566699"/>
            <a:ext cx="157734" cy="1206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C73DD6-7E3C-4162-AA3A-32F5ACD95BBF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B642B7-9AD4-4608-9C46-D4EB3077BDC4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D80670-3E45-47E7-B8EF-36039B7BFA9E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FC4D54-64EF-4EA7-B60D-01A4B9B977CB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6C77A7-B42F-4D3E-90F5-AB5CB4D8221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3F2CFE-6643-4D7F-AACE-FC01ED9F6A1D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BD1262-ECAA-430C-BFAB-0C732ACA82FC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BD7960-9530-4500-BF97-5D3C8D365BA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C936AC-7278-4579-B501-06D8F8E8A7FE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F8DB69-50B9-47A3-A310-B96EAE5C6623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559B95-C1A3-4F26-93BB-1D343725FFC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8EE02E-DF94-4632-AE89-F700BF890C53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668A84-E267-49AC-A5A9-2976A412E62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C34721-B2E7-47D2-98E2-866FB7ADF083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CB6407-E866-4504-AE90-7E313B84C5F9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94BED2-6201-4AB7-B347-0D2D57F92672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A7F92E-0615-4194-AE6F-215F2367F738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0D7CC-EB12-45DC-A5C0-D75017960769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31B4C6-1B8A-43DC-A9D5-65C38854FA53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56D7DE-FFC2-43B8-AAD8-19A6A43A2AEB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7E53B0-75A2-40D6-90BD-7F41240B31E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4CA0A7-3A09-4ABD-802C-1763765E0734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69F1F0-9B29-470A-8E09-25D5FDBB0308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677DAC-322D-4A96-88DB-9B71F34325A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2997714501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07701"/>
            <a:ext cx="6112800" cy="762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200" y="1397352"/>
            <a:ext cx="3982500" cy="304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C0FB-CDDF-4214-9938-506F2358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D73A7-A687-45BD-AF07-B460BFC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26A8B-E6BC-4DDA-94CF-F50A93FBB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3300" y="974700"/>
            <a:ext cx="3865500" cy="355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F6EF3156-A432-4B9F-96B7-FCA69986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46000" y="4566699"/>
            <a:ext cx="157734" cy="1206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8A34A7-ADEE-46C8-AB4E-7DB2FECE4206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806697-8310-46CF-A2D9-62765A77424F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0CC45E-7363-466D-9ABD-D5AF33E436D4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ED0FF-42B6-45F1-8DD4-A87C630C87D5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CF9B-C3C8-42FA-BDF0-C0B6301B7F7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68575-9504-4E1F-B6E2-BABBBF1D83F7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EC9D8-4FB6-42A6-834F-1673DE9D7CE4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6C06D0-1A7E-4BB0-BAD2-482E8BC3C16B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839CA3-8028-47D6-AE4B-B9C00F9152F6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266E6A-55B7-4306-8DEA-18828523CB7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E3FD7-885C-45DC-9787-1EE9A61C423B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7E70C-EAB2-4993-957B-C23A1E47998A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18DF3-2F38-465C-95B4-1A47DDEFDA22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8FB8E1-2D41-4A69-ACE3-55ED33966FA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D66B9-F6E8-406E-9B4F-600AAC9A0510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6BEE46-3C77-4C27-BFCB-FE3119AFB513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B3F5A9-3A83-4097-BF74-32E46BFC398F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76AF4E-EF0C-4E08-B061-6E4E20A9F34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6587CA-DCE2-4176-A43D-90336DB8E3A1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1F174-0E6D-4C82-B58C-DB80372AC532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0627D-FF96-4A37-85D7-273F1F85A5F6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38A003-CD28-4797-BB06-CE8AEC9A3D46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154D31-E65C-4CDA-AB2E-073505A3E674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DEFBD6-32D8-48CE-8718-7310EFD3CEC4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5F94E5-47F2-40D4-97BE-0A3C44FB6979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5DA59A1-0012-4B7E-9E01-A03133EDE411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F911AB-B94B-4310-A997-56C9E964D6CF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2B2FB2-4E99-458E-9199-FAD4E25FC093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2C0845F-4EBB-4A16-8898-9EB88ACF6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052302C-70B5-4A9D-89AD-7B91C3933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3396158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EE9DF-3343-4693-99C7-129CD0B2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BCA65-7A86-4F8A-84E5-CB4B5672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70CFC1-2ED0-44A2-A18D-10BF608D9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269" y="715500"/>
            <a:ext cx="2519465" cy="19764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EF50F85-FFFB-4245-A020-80B85BD5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09447"/>
            <a:ext cx="8188979" cy="1171800"/>
          </a:xfrm>
        </p:spPr>
        <p:txBody>
          <a:bodyPr/>
          <a:lstStyle>
            <a:lvl1pPr algn="ctr">
              <a:lnSpc>
                <a:spcPct val="83000"/>
              </a:lnSpc>
              <a:defRPr sz="5250" spc="-15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586A843C-AC81-4577-87F1-563E6CEF7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46000" y="4566699"/>
            <a:ext cx="157734" cy="1206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98E056-3937-4169-AE2D-EE93B5EE00C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9D50B-A8B5-490E-B079-8C4105A6413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3DE972-FC02-4140-9BF4-C985421A6FC9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8D1B0C-FEC6-4B11-B3CF-8B629721BD02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5C585C-9BC0-43D1-9F24-07F58E0F4AE6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372BE-6B68-4A09-98B0-CA09CDE8EF50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535028-7341-4D0C-8DE3-742DD980950F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55EE25-B3AA-40B5-A185-48B5F3D999AA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7E911E-CE88-44A9-9C03-D469191719B9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DE5215-6FD9-46AE-B549-49A0EC898C99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77BF78-A7EC-4CEE-8AC0-80BC4BA5D176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B31DA3-B141-40C2-B1BD-9F5BA085D252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D2274A-E7AF-4324-B0D2-2E4F4DFC869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A7ADA5-0380-43BB-B05D-2C2BE87D06DC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9224BF-1A38-4ADB-A5FF-A0FFE6F167CE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529095-581C-4788-A5F4-FBFB6CB719BA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8F1557-E759-4850-B75A-24FEBFB8277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8E6D27-6C52-49DB-8A29-A6694EF3F365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52EBE8-1D3F-494B-B59E-A2B90AA922C8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12CD7A-AC9F-4881-9BE7-D80A7E6BEB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497463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1B7AC49-0979-4B66-A849-6BBF26776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200" y="4444201"/>
            <a:ext cx="3315600" cy="2621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Twitter banner goes here (insert via Footer)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714785A-E7E8-4CB9-9223-E7EC592D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200" y="4444201"/>
            <a:ext cx="224100" cy="2621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E362F-ED49-41C0-A000-D3F9863056E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8301AB9B-8AA4-41D6-8445-E16622061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46000" y="4566699"/>
            <a:ext cx="157734" cy="120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3723BDA-6F71-406A-AC2B-A7CFE3C60E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0150" y="2695306"/>
            <a:ext cx="3195639" cy="150614"/>
          </a:xfrm>
        </p:spPr>
        <p:txBody>
          <a:bodyPr anchor="ctr"/>
          <a:lstStyle>
            <a:lvl1pPr>
              <a:defRPr sz="1050"/>
            </a:lvl1pPr>
          </a:lstStyle>
          <a:p>
            <a:pPr lvl="0"/>
            <a:r>
              <a:rPr lang="en-US"/>
              <a:t>and @[NAME]</a:t>
            </a:r>
            <a:endParaRPr lang="en-GB"/>
          </a:p>
        </p:txBody>
      </p:sp>
      <p:sp>
        <p:nvSpPr>
          <p:cNvPr id="49" name="TextBox 48">
            <a:hlinkClick r:id="rId16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6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>
            <a:hlinkClick r:id="rId17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6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UnitedKingdomHomecareAssociation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8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6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ukhca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</a:p>
        </p:txBody>
      </p:sp>
      <p:sp>
        <p:nvSpPr>
          <p:cNvPr id="52" name="TextBox 51">
            <a:hlinkClick r:id="rId19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6" y="2887837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linkedin.com/company/united-kingdom-homecare-association/</a:t>
            </a:r>
          </a:p>
        </p:txBody>
      </p:sp>
      <p:sp>
        <p:nvSpPr>
          <p:cNvPr id="55" name="TextBox 54">
            <a:hlinkClick r:id="rId20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4" y="2706918"/>
            <a:ext cx="522036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@ukhca</a:t>
            </a:r>
          </a:p>
        </p:txBody>
      </p:sp>
      <p:sp>
        <p:nvSpPr>
          <p:cNvPr id="56" name="TextBox 55">
            <a:hlinkClick r:id="rId21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4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	policy@ukhca.co.uk</a:t>
            </a:r>
          </a:p>
        </p:txBody>
      </p:sp>
      <p:sp>
        <p:nvSpPr>
          <p:cNvPr id="57" name="TextBox 56">
            <a:hlinkClick r:id="rId22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4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3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5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	www.ukhca.co.uk</a:t>
            </a:r>
          </a:p>
        </p:txBody>
      </p:sp>
    </p:spTree>
    <p:extLst>
      <p:ext uri="{BB962C8B-B14F-4D97-AF65-F5344CB8AC3E}">
        <p14:creationId xmlns:p14="http://schemas.microsoft.com/office/powerpoint/2010/main" val="2661856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1979695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94" algn="l"/>
              </a:tabLst>
              <a:defRPr sz="10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1B7AC49-0979-4B66-A849-6BBF26776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200" y="4444201"/>
            <a:ext cx="3315600" cy="262173"/>
          </a:xfrm>
        </p:spPr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714785A-E7E8-4CB9-9223-E7EC592D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200" y="4444201"/>
            <a:ext cx="224100" cy="262173"/>
          </a:xfrm>
        </p:spPr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8301AB9B-8AA4-41D6-8445-E16622061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46000" y="4566699"/>
            <a:ext cx="157734" cy="120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650816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top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08D0-D2CC-4F18-8566-63B92053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48A73-2518-4CEC-8EE6-D89FF04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FFE-E81B-42C1-B40F-CD17794F274E}" type="datetime1">
              <a:rPr lang="en-GB" smtClean="0"/>
              <a:t>09/03/2025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E235B-B724-433B-A07A-977862480D7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77DB7-40D9-40AA-B68E-AD1A3DD39C7E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BA6F2-2CDC-4212-A124-FD8269B4270E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0AF38D-85D9-44D9-897A-E3C0FA0B85E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A08467-D63E-420C-95F9-114FB3067728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D79816-90B6-4868-8470-835FF102E976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06C2CF-7232-4751-A57E-98BFDA21773E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3DFCC0-62A9-4AB2-8FC1-BA06C708D6B0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27762B-5330-41B7-9083-3F071AA6E11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F4847D-F44A-435E-B8DB-5195329E5835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E2171A-9A1E-4271-963A-36DC12DBE041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694D5-FD54-41BF-8FDA-3AB5553D130C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054028-85BE-4530-AF25-3A642AA0D4D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A915CB-C000-4D2F-B751-B10C116753FD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693C4E-F9F5-4006-A0D6-9883F5BA86F1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B0EF9E-4A70-4E7A-87CB-064E529F645E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5DF972-15A3-4708-B088-E850CD80BBC8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BCA6DE-7B4F-4534-B5A6-86D6D87B6E7B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C2E512-B15B-4A36-8BC2-478D1468DFC2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BC128E-7438-4CA7-A575-B6755A743FA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6E1EE-7EE4-4BDC-816E-22B849DAC3C4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CE726D-6250-46DE-8A0B-18DB93209A68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156678-B649-443B-A8DC-352EB27D6E89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0FB82C-ABF0-4AB9-AC32-51410C8C101C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AC07266-AC8E-41FA-B3BE-F23134A64529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45DE40B-7D41-4534-90FC-B3BA7079942B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20175E-9BFC-4D60-A85C-38427C4BCE37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80B1F1-9F54-456F-8A2B-3F714E44F106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5BF59D1-DCCA-45CE-9D44-27129DD32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ACA8573-C0A3-4CB1-B3ED-BB1EF4ACB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280863777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EE9DF-3343-4693-99C7-129CD0B2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BCA65-7A86-4F8A-84E5-CB4B5672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FE0C1-9F52-4651-8BC8-B9C617821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00" y="4563000"/>
            <a:ext cx="157734" cy="1280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B72807-BBF9-4844-87AB-D3087D5DB27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7FEC9-CF0A-43E7-A5F6-215D43C90F39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74B53B-0A09-4A68-82CA-B2C924335FB2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074CE-0C3A-44E3-B9EE-909EF52E2D6E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8CBC7B-77A8-4E5C-88C4-3A6FF710B549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2474AC-2DE6-4C3D-B2BD-BA685612E713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A4EE4-9190-4E2F-ACF7-FAAAB33BAEF0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0214B-B83C-4A07-BE80-1D6D786BBA29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FC053-544C-4C83-B2E2-1C90E7EA1D0B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BA0A7-2D89-4CF9-9CA2-FDE0C0001FEA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56596-2687-4897-8FBE-DAF07A491074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7E6F4-8667-4AC9-B3B4-8AD0AECBEFBC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8A061-904B-43F2-B547-2859A4687F2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38F5FD-C38A-45C6-BEB0-914E0729A687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85C74-C029-4774-B10D-70F35765EF5D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D24FFC-D8E7-4C59-AD57-B1529EB54CAF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62EEE8-250B-4D79-977B-6DC441D9C6A8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C1019F-C012-4040-BD29-E978D963DF75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B8F709-D7BA-4AC3-BD72-D0681A9C6119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328BAD-57EA-4550-A2DD-90BAB8312B90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685B61-12D8-4459-96FC-BF204EF4C261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288B16-DE57-43AD-8A75-DE11D2F0E2B2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8A1A88-CD4A-41A0-8C25-038B9B6348F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1F6DAC-108C-42AC-821F-4B099D9BA9B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C304B4-E7C0-4559-ACD6-145BFFA5C7DB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020FC6C-D7D6-4341-A2F1-0222121608C9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F83F3E-88BF-405C-8252-57F957D9A689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10E24F-263A-4FC9-AB6C-1E86DA0FFFDB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F805C4E-C53F-4C2D-9EEE-86BDA36C8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2966F8B-DF67-42C1-8013-EA2FEBE84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16779897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ue background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EE9DF-3343-4693-99C7-129CD0B2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BCA65-7A86-4F8A-84E5-CB4B5672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6B0A0-CA7A-4E8C-A5C0-2CF5E5319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00" y="4563000"/>
            <a:ext cx="157734" cy="1280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711259-E236-42F7-BF4A-03BF1D7A1062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C1307-0A5F-48F7-8245-466465BE70B5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6849E-6218-49D3-8D23-AE50DB5836B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52855-8BD1-413B-A1DE-6054728C9E0F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A8DA7-D763-4D94-B438-490D0A2FEB75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6D85D7-577B-4DFF-B105-42E01CDD6B0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5E8C3-2838-4621-9DCD-85EC26CC1372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2E45AD-FBB4-4BED-B368-7AF37ED3811F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2FE7BA-9B55-431F-BA7E-C2F88BB725CC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254E31-C789-4398-BBAC-E183030F504B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0ED682-A182-4BF3-AAC5-852AA3CB659E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F45E4-232A-4261-ABD4-107335615D1A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406E86-F6FC-487A-B233-0A712399AD9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3680CA-1BE7-43CA-B7FF-50D8C8CBF26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AD498F-C83E-4E2A-A9EB-3529696D821F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3EC483-8E47-4A29-B789-C2BF560E929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F9B4C9-6E09-4129-BACF-75278B0EC8E5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D75711-2755-4395-BB62-62532EFC55F2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5E7CA0-F888-400E-9F08-37476E2CBFAA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B491A4-427A-438D-BB24-BF5A2C5237E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D27778-A041-4649-920A-92DC7D52FD15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882BC7-4AE1-4BC5-8EC4-DBAA32B46AA5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09EFBA-1656-44EC-8210-FE55C36393C4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7C573A-E881-4FF3-A2CB-10F9300BFEEE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EBA672F-8FC8-415B-93A6-98381D616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D9547B3-4E21-4BC4-A73F-77631E7B6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32296730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6509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2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09921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4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4" y="1111050"/>
            <a:ext cx="8188979" cy="2921400"/>
          </a:xfrm>
        </p:spPr>
        <p:txBody>
          <a:bodyPr>
            <a:noAutofit/>
          </a:bodyPr>
          <a:lstStyle>
            <a:lvl2pPr marL="242976" indent="-242976">
              <a:buFontTx/>
              <a:buBlip>
                <a:blip r:embed="rId2"/>
              </a:buBlip>
              <a:defRPr/>
            </a:lvl2pPr>
            <a:lvl3pPr marL="593940" indent="-242976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06" indent="-242976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876" indent="-242976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41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38002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G 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583200" y="1390936"/>
            <a:ext cx="7975800" cy="298215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Single Chart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19679" y="4828032"/>
            <a:ext cx="7975800" cy="212598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Base: General population (n=2,013), Tech policy panel (n=1,022)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0159494-11C6-E74E-8D57-F829B0B264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300" y="1044859"/>
            <a:ext cx="7975800" cy="346076"/>
          </a:xfrm>
          <a:noFill/>
        </p:spPr>
        <p:txBody>
          <a:bodyPr wrap="square" anchor="ctr" anchorCtr="0">
            <a:no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7173963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3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9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9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9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9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7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57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7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57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8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57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42635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" y="1811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7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4" y="3776662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9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7" y="2288083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13" y="1054003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10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9" y="2334517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7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</p:spTree>
    <p:extLst>
      <p:ext uri="{BB962C8B-B14F-4D97-AF65-F5344CB8AC3E}">
        <p14:creationId xmlns:p14="http://schemas.microsoft.com/office/powerpoint/2010/main" val="338283131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341318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28678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sometric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133748" y="2098164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25954" y="327456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923047" y="921765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-244425" y="-273210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8863" y="225769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450748" y="345764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-973347" y="1102539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-1136601" y="2700332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1027088" y="388497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-1160730" y="4444914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2963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2" y="1455898"/>
            <a:ext cx="4088625" cy="2988305"/>
          </a:xfrm>
        </p:spPr>
        <p:txBody>
          <a:bodyPr>
            <a:noAutofit/>
          </a:bodyPr>
          <a:lstStyle>
            <a:lvl1pPr marL="458966" indent="-458966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3104617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3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3" y="1111050"/>
            <a:ext cx="8188979" cy="2921400"/>
          </a:xfrm>
        </p:spPr>
        <p:txBody>
          <a:bodyPr>
            <a:noAutofit/>
          </a:bodyPr>
          <a:lstStyle>
            <a:lvl2pPr marL="242982" indent="-242982">
              <a:buFontTx/>
              <a:buBlip>
                <a:blip r:embed="rId2"/>
              </a:buBlip>
              <a:defRPr/>
            </a:lvl2pPr>
            <a:lvl3pPr marL="593955" indent="-242982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30" indent="-242982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07" indent="-242982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76397085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924811"/>
            <a:ext cx="3979800" cy="32523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82" algn="l"/>
              </a:tabLst>
              <a:defRPr sz="105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2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887624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6508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1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4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4" y="1111050"/>
            <a:ext cx="8188979" cy="2921400"/>
          </a:xfrm>
        </p:spPr>
        <p:txBody>
          <a:bodyPr>
            <a:noAutofit/>
          </a:bodyPr>
          <a:lstStyle>
            <a:lvl1pPr marL="342875" indent="-342875">
              <a:spcAft>
                <a:spcPts val="1200"/>
              </a:spcAft>
              <a:buFontTx/>
              <a:buBlip>
                <a:blip r:embed="rId2"/>
              </a:buBlip>
              <a:defRPr/>
            </a:lvl1pPr>
            <a:lvl2pPr marL="242976" indent="-242976">
              <a:buFontTx/>
              <a:buBlip>
                <a:blip r:embed="rId3"/>
              </a:buBlip>
              <a:defRPr/>
            </a:lvl2pPr>
            <a:lvl3pPr marL="593940" indent="-242976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06" indent="-242976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170338" indent="-171438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41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64254562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5"/>
            <a:ext cx="3979800" cy="624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3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Utopia Std Display" panose="02040503060506020204" pitchFamily="18" charset="0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9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9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9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9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7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57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7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57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8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57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FD5680-3F13-47A7-9DA0-51C50E0A3237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146489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4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4" y="1111050"/>
            <a:ext cx="8188979" cy="2921400"/>
          </a:xfrm>
        </p:spPr>
        <p:txBody>
          <a:bodyPr>
            <a:noAutofit/>
          </a:bodyPr>
          <a:lstStyle>
            <a:lvl1pPr marL="342875" indent="-342875">
              <a:spcAft>
                <a:spcPts val="1200"/>
              </a:spcAft>
              <a:buFontTx/>
              <a:buBlip>
                <a:blip r:embed="rId2"/>
              </a:buBlip>
              <a:defRPr/>
            </a:lvl1pPr>
            <a:lvl2pPr marL="242976" indent="-242976">
              <a:buFontTx/>
              <a:buBlip>
                <a:blip r:embed="rId3"/>
              </a:buBlip>
              <a:defRPr/>
            </a:lvl2pPr>
            <a:lvl3pPr marL="593940" indent="-242976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06" indent="-242976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170338" indent="-171438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41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267683525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6509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2" y="-130414"/>
            <a:ext cx="2266651" cy="1717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7D1B0-22D8-4495-842C-9B36B0D399AF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280848090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96008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5718D-F9D8-442E-B410-CC512C29242E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424900340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2577"/>
            <a:ext cx="7772400" cy="444161"/>
          </a:xfrm>
        </p:spPr>
        <p:txBody>
          <a:bodyPr anchor="b" anchorCtr="0">
            <a:spAutoFit/>
          </a:bodyPr>
          <a:lstStyle>
            <a:lvl1pPr algn="l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EFE5A-7069-4088-8AC4-38D317D055CE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787528655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4" y="883824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42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4" y="341317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BDEB1-F907-45DB-AA86-B9684BBC818B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986201557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2" y="1455898"/>
            <a:ext cx="4088625" cy="2988305"/>
          </a:xfrm>
        </p:spPr>
        <p:txBody>
          <a:bodyPr>
            <a:noAutofit/>
          </a:bodyPr>
          <a:lstStyle>
            <a:lvl1pPr marL="458966" indent="-458966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Utopia Std Display" panose="02040503060506020204" pitchFamily="18" charset="0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2210524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3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3" y="1111050"/>
            <a:ext cx="8188979" cy="2921400"/>
          </a:xfrm>
        </p:spPr>
        <p:txBody>
          <a:bodyPr>
            <a:noAutofit/>
          </a:bodyPr>
          <a:lstStyle>
            <a:lvl2pPr marL="242982" indent="-242982">
              <a:buFontTx/>
              <a:buBlip>
                <a:blip r:embed="rId2"/>
              </a:buBlip>
              <a:defRPr/>
            </a:lvl2pPr>
            <a:lvl3pPr marL="593955" indent="-242982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30" indent="-242982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07" indent="-242982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504DBB6-38FA-4387-9131-2BFFA55D292A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056284016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16377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82" algn="l"/>
              </a:tabLst>
              <a:defRPr sz="105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2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996474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6508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1" y="-130414"/>
            <a:ext cx="2266651" cy="1717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396F41-A855-4C53-BF87-0B467CFB8C2F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46686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4" y="883824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42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4" y="341317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44D8D-BF0A-43C2-AE33-9A6228BCFECA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01258618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" y="1811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6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4" y="3776662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8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7" y="2288083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12" y="1054003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10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8" y="2334517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6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2F3D0-1401-4B9A-88F1-2C0FB5F7F3EE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33978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5"/>
            <a:ext cx="3979800" cy="624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3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Utopia Std Display" panose="02040503060506020204" pitchFamily="18" charset="0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9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9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9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9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7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57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7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57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8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57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FD5680-3F13-47A7-9DA0-51C50E0A3237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884677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3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20" y="341316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43F41-0FB4-4CD3-9B05-2CEB7A20FE91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515948159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3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3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6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7FD8C-AFE4-47F4-B4EE-9C1DE459D1CC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643084433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8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3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6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9EC1E-B8D6-4BE9-B5AF-90BDD0796781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55250553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3540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1D4E3-DAAA-4E66-8E23-0F8202DAFCF5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132238509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5" y="883825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30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341318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F0759-2EEE-4F15-9A83-159AA053B29D}"/>
              </a:ext>
            </a:extLst>
          </p:cNvPr>
          <p:cNvSpPr txBox="1"/>
          <p:nvPr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735362047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547243549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7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0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25983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528229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PSST00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438144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02341" y="209550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902341" y="1426719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2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902341" y="2643888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3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902341" y="3861057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4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94403103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5" y="1811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5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4" y="3776662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7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7" y="2288083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11" y="1054003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10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7" y="2334517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5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</p:spTree>
    <p:extLst>
      <p:ext uri="{BB962C8B-B14F-4D97-AF65-F5344CB8AC3E}">
        <p14:creationId xmlns:p14="http://schemas.microsoft.com/office/powerpoint/2010/main" val="381918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4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4" y="1111050"/>
            <a:ext cx="8188979" cy="2921400"/>
          </a:xfrm>
        </p:spPr>
        <p:txBody>
          <a:bodyPr>
            <a:noAutofit/>
          </a:bodyPr>
          <a:lstStyle>
            <a:lvl2pPr marL="242976" indent="-242976">
              <a:buFontTx/>
              <a:buBlip>
                <a:blip r:embed="rId2"/>
              </a:buBlip>
              <a:defRPr/>
            </a:lvl2pPr>
            <a:lvl3pPr marL="593940" indent="-242976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06" indent="-242976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876" indent="-242976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41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67F65A-F718-447A-9244-AD86B6FB9107}"/>
              </a:ext>
            </a:extLst>
          </p:cNvPr>
          <p:cNvGrpSpPr/>
          <p:nvPr userDrawn="1"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BFBF0C8-A455-44BC-9455-AFFE5D388157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E9FE189-6C99-44FF-BF77-68DB923782D4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3C73420-2065-4EE6-94C2-5E16D0ADB6CB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566BD0-B2F6-4763-B79A-8436906BC9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70A315D-215C-4636-9DD8-6CADD01ED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33311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9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2" y="-130414"/>
            <a:ext cx="2266651" cy="1717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7D1B0-22D8-4495-842C-9B36B0D399AF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316255545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4336303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3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350344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2576"/>
            <a:ext cx="7772400" cy="444161"/>
          </a:xfrm>
        </p:spPr>
        <p:txBody>
          <a:bodyPr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2395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96008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32659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Utopia Std Display" panose="02040503060506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8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2575"/>
            <a:ext cx="7772400" cy="444161"/>
          </a:xfrm>
        </p:spPr>
        <p:txBody>
          <a:bodyPr anchor="b" anchorCtr="0">
            <a:spAutoFit/>
          </a:bodyPr>
          <a:lstStyle>
            <a:lvl1pPr algn="l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14354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074310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290562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metric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133746" y="2098164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25952" y="327456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923045" y="921765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-244425" y="-273210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8861" y="225769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450746" y="3457641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-973347" y="1102539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-1136601" y="2700332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1027086" y="3884973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-1160730" y="4444914"/>
            <a:ext cx="3169205" cy="1790170"/>
          </a:xfrm>
          <a:custGeom>
            <a:avLst/>
            <a:gdLst>
              <a:gd name="connsiteX0" fmla="*/ 0 w 3903663"/>
              <a:gd name="connsiteY0" fmla="*/ 0 h 2205038"/>
              <a:gd name="connsiteX1" fmla="*/ 3903663 w 3903663"/>
              <a:gd name="connsiteY1" fmla="*/ 0 h 2205038"/>
              <a:gd name="connsiteX2" fmla="*/ 3903663 w 3903663"/>
              <a:gd name="connsiteY2" fmla="*/ 2205038 h 2205038"/>
              <a:gd name="connsiteX3" fmla="*/ 0 w 3903663"/>
              <a:gd name="connsiteY3" fmla="*/ 2205038 h 220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663" h="2205038">
                <a:moveTo>
                  <a:pt x="0" y="0"/>
                </a:moveTo>
                <a:lnTo>
                  <a:pt x="3903663" y="0"/>
                </a:lnTo>
                <a:lnTo>
                  <a:pt x="3903663" y="2205038"/>
                </a:lnTo>
                <a:lnTo>
                  <a:pt x="0" y="22050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effectLst>
            <a:outerShdw blurRad="381000" dist="381000" dir="1320000" algn="ctr" rotWithShape="0">
              <a:srgbClr val="000000">
                <a:alpha val="24000"/>
              </a:srgbClr>
            </a:outerShdw>
            <a:reflection endPos="0" dir="5400000" sy="-100000" algn="bl" rotWithShape="0"/>
          </a:effectLst>
          <a:scene3d>
            <a:camera prst="orthographicFront">
              <a:rot lat="19920000" lon="3240000" rev="17940000"/>
            </a:camera>
            <a:lightRig rig="soft" dir="t"/>
          </a:scene3d>
          <a:sp3d extrusionH="50800" prstMaterial="matte"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34808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PSS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0463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96008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5718D-F9D8-442E-B410-CC512C29242E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1857556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1" y="1455896"/>
            <a:ext cx="4088625" cy="2988305"/>
          </a:xfrm>
        </p:spPr>
        <p:txBody>
          <a:bodyPr>
            <a:noAutofit/>
          </a:bodyPr>
          <a:lstStyle>
            <a:lvl1pPr marL="458989" indent="-458989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Utopia Std Display" panose="02040503060506020204" pitchFamily="18" charset="0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1144516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86359468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16375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94" algn="l"/>
              </a:tabLst>
              <a:defRPr sz="10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297365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6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9" y="-130414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2323285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6298705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9324604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6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9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018197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3539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10127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8541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2577"/>
            <a:ext cx="7772400" cy="444161"/>
          </a:xfrm>
        </p:spPr>
        <p:txBody>
          <a:bodyPr anchor="b" anchorCtr="0">
            <a:spAutoFit/>
          </a:bodyPr>
          <a:lstStyle>
            <a:lvl1pPr algn="l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EFE5A-7069-4088-8AC4-38D317D055CE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71022441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G 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583200" y="1390934"/>
            <a:ext cx="7975800" cy="298215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Single Chart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19679" y="4828032"/>
            <a:ext cx="7975800" cy="212598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Base: General population (n=2,013), Tech policy panel (n=1,022)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0159494-11C6-E74E-8D57-F829B0B264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300" y="1044858"/>
            <a:ext cx="7975800" cy="346076"/>
          </a:xfrm>
          <a:noFill/>
        </p:spPr>
        <p:txBody>
          <a:bodyPr wrap="square" anchor="ctr" anchorCtr="0">
            <a:no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1836145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G DOU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83301" y="1545281"/>
            <a:ext cx="3885563" cy="282745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673438" y="1545637"/>
            <a:ext cx="3885563" cy="282745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29985B-D2C5-5C48-B1C3-2BB7D57E0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301" y="1031708"/>
            <a:ext cx="3885563" cy="367944"/>
          </a:xfrm>
          <a:noFill/>
        </p:spPr>
        <p:txBody>
          <a:bodyPr wrap="square" anchor="ctr" anchorCtr="0">
            <a:no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1CB4D8D-07CB-3A44-9EC5-11056508DA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3438" y="1031708"/>
            <a:ext cx="3885563" cy="367944"/>
          </a:xfrm>
          <a:noFill/>
        </p:spPr>
        <p:txBody>
          <a:bodyPr wrap="square" anchor="ctr" anchorCtr="0">
            <a:noAutofit/>
          </a:bodyPr>
          <a:lstStyle>
            <a:lvl1pPr algn="l">
              <a:defRPr sz="12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Base: General population (n=2,013), Tech policy panel (n=1,022)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2 Charts</a:t>
            </a:r>
          </a:p>
        </p:txBody>
      </p:sp>
    </p:spTree>
    <p:extLst>
      <p:ext uri="{BB962C8B-B14F-4D97-AF65-F5344CB8AC3E}">
        <p14:creationId xmlns:p14="http://schemas.microsoft.com/office/powerpoint/2010/main" val="2976871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4" y="883824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42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4" y="341317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BDEB1-F907-45DB-AA86-B9684BBC818B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973034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2" y="1455898"/>
            <a:ext cx="4088625" cy="2988305"/>
          </a:xfrm>
        </p:spPr>
        <p:txBody>
          <a:bodyPr>
            <a:noAutofit/>
          </a:bodyPr>
          <a:lstStyle>
            <a:lvl1pPr marL="458966" indent="-458966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Utopia Std Display" panose="02040503060506020204" pitchFamily="18" charset="0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801874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3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3" y="1111050"/>
            <a:ext cx="8188979" cy="2921400"/>
          </a:xfrm>
        </p:spPr>
        <p:txBody>
          <a:bodyPr>
            <a:noAutofit/>
          </a:bodyPr>
          <a:lstStyle>
            <a:lvl2pPr marL="242982" indent="-242982">
              <a:buFontTx/>
              <a:buBlip>
                <a:blip r:embed="rId2"/>
              </a:buBlip>
              <a:defRPr/>
            </a:lvl2pPr>
            <a:lvl3pPr marL="593955" indent="-242982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30" indent="-242982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07" indent="-242982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504DBB6-38FA-4387-9131-2BFFA55D292A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7764460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16377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82" algn="l"/>
              </a:tabLst>
              <a:defRPr sz="105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2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895535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8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1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1" y="-130414"/>
            <a:ext cx="2266651" cy="1717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396F41-A855-4C53-BF87-0B467CFB8C2F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335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4" y="883824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42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4" y="341317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44D8D-BF0A-43C2-AE33-9A6228BCFECA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2126529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6" y="1811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6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4" y="3776662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8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7" y="2288083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12" y="1054003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10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8" y="2334517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6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ru-RU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2F3D0-1401-4B9A-88F1-2C0FB5F7F3EE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72791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217237"/>
            <a:ext cx="6112800" cy="762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994588"/>
            <a:ext cx="3982500" cy="3046850"/>
          </a:xfrm>
        </p:spPr>
        <p:txBody>
          <a:bodyPr/>
          <a:lstStyle>
            <a:lvl2pPr marL="242976" indent="-242976">
              <a:buFontTx/>
              <a:buBlip>
                <a:blip r:embed="rId2"/>
              </a:buBlip>
              <a:defRPr/>
            </a:lvl2pPr>
            <a:lvl3pPr marL="593940" indent="-242976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06" indent="-242976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876" indent="-242976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C0FB-CDDF-4214-9938-506F2358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200" y="4444202"/>
            <a:ext cx="5400000" cy="262173"/>
          </a:xfrm>
          <a:prstGeom prst="rect">
            <a:avLst/>
          </a:prstGeom>
        </p:spPr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D73A7-A687-45BD-AF07-B460BFC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200" y="4444202"/>
            <a:ext cx="224100" cy="262173"/>
          </a:xfrm>
          <a:prstGeom prst="rect">
            <a:avLst/>
          </a:prstGeom>
        </p:spPr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26A8B-E6BC-4DDA-94CF-F50A93FBB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584" y="995472"/>
            <a:ext cx="3865500" cy="3550500"/>
          </a:xfrm>
        </p:spPr>
        <p:txBody>
          <a:bodyPr/>
          <a:lstStyle>
            <a:lvl2pPr marL="242976" indent="-242976">
              <a:buFontTx/>
              <a:buBlip>
                <a:blip r:embed="rId2"/>
              </a:buBlip>
              <a:defRPr/>
            </a:lvl2pPr>
            <a:lvl3pPr marL="593940" indent="-242976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06" indent="-242976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876" indent="-242976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A34A7-ADEE-46C8-AB4E-7DB2FECE4206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806697-8310-46CF-A2D9-62765A77424F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0CC45E-7363-466D-9ABD-D5AF33E436D4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ED0FF-42B6-45F1-8DD4-A87C630C87D5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CF9B-C3C8-42FA-BDF0-C0B6301B7F7B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68575-9504-4E1F-B6E2-BABBBF1D83F7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EC9D8-4FB6-42A6-834F-1673DE9D7CE4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6C06D0-1A7E-4BB0-BAD2-482E8BC3C16B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839CA3-8028-47D6-AE4B-B9C00F9152F6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266E6A-55B7-4306-8DEA-18828523CB7E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E3FD7-885C-45DC-9787-1EE9A61C423B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7E70C-EAB2-4993-957B-C23A1E47998A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18DF3-2F38-465C-95B4-1A47DDEFDA22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8FB8E1-2D41-4A69-ACE3-55ED33966FA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D66B9-F6E8-406E-9B4F-600AAC9A0510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6BEE46-3C77-4C27-BFCB-FE3119AFB513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B3F5A9-3A83-4097-BF74-32E46BFC398F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76AF4E-EF0C-4E08-B061-6E4E20A9F34F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6587CA-DCE2-4176-A43D-90336DB8E3A1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1F174-0E6D-4C82-B58C-DB80372AC532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0627D-FF96-4A37-85D7-273F1F85A5F6}"/>
              </a:ext>
            </a:extLst>
          </p:cNvPr>
          <p:cNvSpPr/>
          <p:nvPr/>
        </p:nvSpPr>
        <p:spPr>
          <a:xfrm>
            <a:off x="-553501" y="5194741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38A003-CD28-4797-BB06-CE8AEC9A3D46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154D31-E65C-4CDA-AB2E-073505A3E674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DEFBD6-32D8-48CE-8718-7310EFD3CEC4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8461C0-C5E0-40F7-A937-B072A7B3DF95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D78448-5188-4014-8F3B-C80A7BE48DFF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6BDDF6-E817-4FF6-884E-A2102B09A61B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3AB395-8FD7-4547-AD1C-470BCF843617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CD67E1-3370-4846-A944-EDBF38661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4AD4455-9EB3-44F3-8069-19DB0A903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C1386B9-6DD3-4A15-94CC-7D44350F1C34}"/>
              </a:ext>
            </a:extLst>
          </p:cNvPr>
          <p:cNvGrpSpPr/>
          <p:nvPr userDrawn="1"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C9915B5-7F8E-47EC-8C1F-BAC7E27B5C23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C59D8A-52F4-46BB-B8CD-40FB8590C3CC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0FAD100-7E8E-46B5-A233-1DC36F5BE78C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D2BF8D5-BAF4-4C16-8C37-B7FE95B060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6FFC213-AD54-490E-A178-785E4B292B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45337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3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20" y="341316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43F41-0FB4-4CD3-9B05-2CEB7A20FE91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4460302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3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3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6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7FD8C-AFE4-47F4-B4EE-9C1DE459D1CC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612215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8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3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6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9EC1E-B8D6-4BE9-B5AF-90BDD0796781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8463427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3540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1D4E3-DAAA-4E66-8E23-0F8202DAFCF5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25036056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5" y="883825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30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341318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F0759-2EEE-4F15-9A83-159AA053B29D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41678089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1194434" y="4096939"/>
            <a:ext cx="1305879" cy="644132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1194437" y="3893937"/>
            <a:ext cx="1305879" cy="203002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uk-UA"/>
              <a:t>4</a:t>
            </a:r>
            <a:endParaRPr lang="ru-RU"/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17" hasCustomPrompt="1"/>
          </p:nvPr>
        </p:nvSpPr>
        <p:spPr>
          <a:xfrm>
            <a:off x="856298" y="3020614"/>
            <a:ext cx="1305879" cy="644132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27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856298" y="2817612"/>
            <a:ext cx="1305879" cy="203002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03</a:t>
            </a:r>
            <a:endParaRPr lang="ru-RU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856298" y="1939525"/>
            <a:ext cx="1305879" cy="644132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856298" y="1736526"/>
            <a:ext cx="1305879" cy="203002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</a:t>
            </a:r>
            <a:r>
              <a:rPr lang="uk-UA"/>
              <a:t>02</a:t>
            </a:r>
            <a:endParaRPr lang="ru-RU"/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836699" y="847234"/>
            <a:ext cx="1305879" cy="644132"/>
          </a:xfrm>
        </p:spPr>
        <p:txBody>
          <a:bodyPr>
            <a:noAutofit/>
          </a:bodyPr>
          <a:lstStyle>
            <a:lvl1pPr marL="0" indent="0" algn="r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36699" y="644232"/>
            <a:ext cx="1305879" cy="203002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uk-UA"/>
              <a:t>5</a:t>
            </a:r>
            <a:endParaRPr lang="ru-RU"/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6991004" y="2261593"/>
            <a:ext cx="1305879" cy="644132"/>
          </a:xfrm>
        </p:spPr>
        <p:txBody>
          <a:bodyPr>
            <a:noAutofit/>
          </a:bodyPr>
          <a:lstStyle>
            <a:lvl1pPr marL="0" indent="0" algn="r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33" name="Text Placeholder 36"/>
          <p:cNvSpPr>
            <a:spLocks noGrp="1"/>
          </p:cNvSpPr>
          <p:nvPr>
            <p:ph type="body" sz="quarter" idx="24" hasCustomPrompt="1"/>
          </p:nvPr>
        </p:nvSpPr>
        <p:spPr>
          <a:xfrm>
            <a:off x="6991004" y="2058591"/>
            <a:ext cx="1305879" cy="203002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uk-UA"/>
              <a:t>6</a:t>
            </a:r>
            <a:endParaRPr lang="ru-RU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6836699" y="3675951"/>
            <a:ext cx="1305879" cy="644132"/>
          </a:xfrm>
        </p:spPr>
        <p:txBody>
          <a:bodyPr>
            <a:noAutofit/>
          </a:bodyPr>
          <a:lstStyle>
            <a:lvl1pPr marL="0" indent="0" algn="r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35" name="Text Placeholder 36"/>
          <p:cNvSpPr>
            <a:spLocks noGrp="1"/>
          </p:cNvSpPr>
          <p:nvPr>
            <p:ph type="body" sz="quarter" idx="26" hasCustomPrompt="1"/>
          </p:nvPr>
        </p:nvSpPr>
        <p:spPr>
          <a:xfrm>
            <a:off x="6836699" y="3472950"/>
            <a:ext cx="1305879" cy="203002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0</a:t>
            </a:r>
            <a:r>
              <a:rPr lang="uk-UA"/>
              <a:t>7</a:t>
            </a:r>
            <a:endParaRPr lang="ru-RU"/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7" hasCustomPrompt="1"/>
          </p:nvPr>
        </p:nvSpPr>
        <p:spPr>
          <a:xfrm>
            <a:off x="1194434" y="847234"/>
            <a:ext cx="1305879" cy="644132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consectetur adipiscing elit, sed do eiusmod tempor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28" hasCustomPrompt="1"/>
          </p:nvPr>
        </p:nvSpPr>
        <p:spPr>
          <a:xfrm>
            <a:off x="1194437" y="644232"/>
            <a:ext cx="1305879" cy="203002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INFODATA </a:t>
            </a:r>
            <a:r>
              <a:rPr lang="uk-UA"/>
              <a:t>01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662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15368"/>
            <a:ext cx="3256200" cy="20250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500" spc="-7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3071134"/>
            <a:ext cx="3256200" cy="633446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5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807003"/>
            <a:ext cx="1352700" cy="860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8BB080-8FDD-4B56-A6D5-C68E4BE5CFF2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A819C-2700-4A2A-9535-48402E6E9BAD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FB7B9-56A6-4C8C-91B2-DE2BEC5A2F78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AD84D-1486-4D18-9EEC-6331F1324AA4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EC122B-29DD-4DFF-8AA4-A0C322CBF974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062BAC-3AFA-47EA-88ED-AD623BB60B10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CC694B-42C4-40A3-A5B7-13CDA3E44BF9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D5E0F6-E7C6-4933-BDFA-764590E3E857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5AC9C4-594B-42B7-98BF-EF4E8098D333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8BE5AD-C2B3-4578-92B7-BC78ED36F85F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AAC09-B103-4AD0-92D2-1B9B6C504770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17744-2BEF-49EC-AAE7-303EFEE7286B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2FD0BF-6AD5-466C-90D6-2AB68106D9C3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0CA6EC-9C5C-4C85-9642-35D4A386A390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650FE-615E-4EA8-9049-FEDF2DD6B07A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AB2983-805C-4BFA-9302-6AF1A7162E1C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8B78A-2EB7-457C-B4DE-143DC889322A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037EFF-924B-4F57-A54E-26CA618D8122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EC567-6969-451F-ACAC-8BD1B41B65BD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96544F-5191-4AB1-BC28-99EE22FE2420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594741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2" y="1455898"/>
            <a:ext cx="4088625" cy="2988305"/>
          </a:xfrm>
        </p:spPr>
        <p:txBody>
          <a:bodyPr>
            <a:noAutofit/>
          </a:bodyPr>
          <a:lstStyle>
            <a:lvl1pPr marL="458966" indent="-458966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9170E-1E87-43AC-A6D3-6FC9F419F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3" y="828904"/>
            <a:ext cx="8196263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000" i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2416988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3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3" y="1111050"/>
            <a:ext cx="8188979" cy="2921400"/>
          </a:xfrm>
        </p:spPr>
        <p:txBody>
          <a:bodyPr>
            <a:noAutofit/>
          </a:bodyPr>
          <a:lstStyle>
            <a:lvl2pPr marL="242982" indent="-242982">
              <a:buFontTx/>
              <a:buBlip>
                <a:blip r:embed="rId2"/>
              </a:buBlip>
              <a:defRPr/>
            </a:lvl2pPr>
            <a:lvl3pPr marL="593955" indent="-242982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30" indent="-242982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07" indent="-242982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67F65A-F718-447A-9244-AD86B6FB9107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BFBF0C8-A455-44BC-9455-AFFE5D388157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E9FE189-6C99-44FF-BF77-68DB923782D4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3C73420-2065-4EE6-94C2-5E16D0ADB6CB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566BD0-B2F6-4763-B79A-8436906BC9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70A315D-215C-4636-9DD8-6CADD01ED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343165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217237"/>
            <a:ext cx="6112800" cy="762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994588"/>
            <a:ext cx="3982500" cy="3046850"/>
          </a:xfrm>
        </p:spPr>
        <p:txBody>
          <a:bodyPr/>
          <a:lstStyle>
            <a:lvl2pPr marL="242982" indent="-242982">
              <a:buFontTx/>
              <a:buBlip>
                <a:blip r:embed="rId2"/>
              </a:buBlip>
              <a:defRPr/>
            </a:lvl2pPr>
            <a:lvl3pPr marL="593955" indent="-242982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30" indent="-242982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07" indent="-242982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C0FB-CDDF-4214-9938-506F2358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200" y="4444202"/>
            <a:ext cx="5400000" cy="262173"/>
          </a:xfrm>
          <a:prstGeom prst="rect">
            <a:avLst/>
          </a:prstGeom>
        </p:spPr>
        <p:txBody>
          <a:bodyPr/>
          <a:lstStyle/>
          <a:p>
            <a:r>
              <a:rPr lang="en-GB"/>
              <a:t>Twitter banner goes here (insert via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D73A7-A687-45BD-AF07-B460BFC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200" y="4444202"/>
            <a:ext cx="224100" cy="262173"/>
          </a:xfrm>
          <a:prstGeom prst="rect">
            <a:avLst/>
          </a:prstGeom>
        </p:spPr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26A8B-E6BC-4DDA-94CF-F50A93FBB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584" y="995472"/>
            <a:ext cx="3865500" cy="3550500"/>
          </a:xfrm>
        </p:spPr>
        <p:txBody>
          <a:bodyPr/>
          <a:lstStyle>
            <a:lvl2pPr marL="242982" indent="-242982">
              <a:buFontTx/>
              <a:buBlip>
                <a:blip r:embed="rId2"/>
              </a:buBlip>
              <a:defRPr/>
            </a:lvl2pPr>
            <a:lvl3pPr marL="593955" indent="-242982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30" indent="-242982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07" indent="-242982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A34A7-ADEE-46C8-AB4E-7DB2FECE4206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806697-8310-46CF-A2D9-62765A77424F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0CC45E-7363-466D-9ABD-D5AF33E436D4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ED0FF-42B6-45F1-8DD4-A87C630C87D5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CF9B-C3C8-42FA-BDF0-C0B6301B7F7B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68575-9504-4E1F-B6E2-BABBBF1D83F7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EC9D8-4FB6-42A6-834F-1673DE9D7CE4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6C06D0-1A7E-4BB0-BAD2-482E8BC3C16B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839CA3-8028-47D6-AE4B-B9C00F9152F6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266E6A-55B7-4306-8DEA-18828523CB7E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E3FD7-885C-45DC-9787-1EE9A61C423B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7E70C-EAB2-4993-957B-C23A1E47998A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18DF3-2F38-465C-95B4-1A47DDEFDA22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8FB8E1-2D41-4A69-ACE3-55ED33966FA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D66B9-F6E8-406E-9B4F-600AAC9A0510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6BEE46-3C77-4C27-BFCB-FE3119AFB513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B3F5A9-3A83-4097-BF74-32E46BFC398F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76AF4E-EF0C-4E08-B061-6E4E20A9F34F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6587CA-DCE2-4176-A43D-90336DB8E3A1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1F174-0E6D-4C82-B58C-DB80372AC532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0627D-FF96-4A37-85D7-273F1F85A5F6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38A003-CD28-4797-BB06-CE8AEC9A3D46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154D31-E65C-4CDA-AB2E-073505A3E674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DEFBD6-32D8-48CE-8718-7310EFD3CEC4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8461C0-C5E0-40F7-A937-B072A7B3DF95}"/>
              </a:ext>
            </a:extLst>
          </p:cNvPr>
          <p:cNvGrpSpPr/>
          <p:nvPr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D78448-5188-4014-8F3B-C80A7BE48DFF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6BDDF6-E817-4FF6-884E-A2102B09A61B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3AB395-8FD7-4547-AD1C-470BCF843617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CD67E1-3370-4846-A944-EDBF38661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4AD4455-9EB3-44F3-8069-19DB0A903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C1386B9-6DD3-4A15-94CC-7D44350F1C34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C9915B5-7F8E-47EC-8C1F-BAC7E27B5C23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C59D8A-52F4-46BB-B8CD-40FB8590C3CC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0FAD100-7E8E-46B5-A233-1DC36F5BE78C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D2BF8D5-BAF4-4C16-8C37-B7FE95B060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6FFC213-AD54-490E-A178-785E4B292B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62997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70CFC1-2ED0-44A2-A18D-10BF608D9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272" y="715500"/>
            <a:ext cx="2519465" cy="19764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EF50F85-FFFB-4245-A020-80B85BD5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4" y="3009447"/>
            <a:ext cx="8188979" cy="1171800"/>
          </a:xfrm>
        </p:spPr>
        <p:txBody>
          <a:bodyPr/>
          <a:lstStyle>
            <a:lvl1pPr algn="ctr">
              <a:lnSpc>
                <a:spcPct val="83000"/>
              </a:lnSpc>
              <a:defRPr sz="5250" spc="-15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98E056-3937-4169-AE2D-EE93B5EE00CA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9D50B-A8B5-490E-B079-8C4105A64130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3DE972-FC02-4140-9BF4-C985421A6FC9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8D1B0C-FEC6-4B11-B3CF-8B629721BD02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5C585C-9BC0-43D1-9F24-07F58E0F4AE6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372BE-6B68-4A09-98B0-CA09CDE8EF50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535028-7341-4D0C-8DE3-742DD980950F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55EE25-B3AA-40B5-A185-48B5F3D999AA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7E911E-CE88-44A9-9C03-D469191719B9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DE5215-6FD9-46AE-B549-49A0EC898C99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77BF78-A7EC-4CEE-8AC0-80BC4BA5D176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B31DA3-B141-40C2-B1BD-9F5BA085D252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D2274A-E7AF-4324-B0D2-2E4F4DFC869D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A7ADA5-0380-43BB-B05D-2C2BE87D06DC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9224BF-1A38-4ADB-A5FF-A0FFE6F167CE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529095-581C-4788-A5F4-FBFB6CB719BA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8F1557-E759-4850-B75A-24FEBFB8277A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8E6D27-6C52-49DB-8A29-A6694EF3F365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52EBE8-1D3F-494B-B59E-A2B90AA922C8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12CD7A-AC9F-4881-9BE7-D80A7E6BEB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053039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al slide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09/03/2025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70CFC1-2ED0-44A2-A18D-10BF608D9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271" y="715500"/>
            <a:ext cx="2519465" cy="19764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EF50F85-FFFB-4245-A020-80B85BD5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3" y="3009447"/>
            <a:ext cx="8188979" cy="1171800"/>
          </a:xfrm>
        </p:spPr>
        <p:txBody>
          <a:bodyPr/>
          <a:lstStyle>
            <a:lvl1pPr algn="ctr">
              <a:lnSpc>
                <a:spcPct val="83000"/>
              </a:lnSpc>
              <a:defRPr sz="5250" spc="-15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98E056-3937-4169-AE2D-EE93B5EE00CA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9D50B-A8B5-490E-B079-8C4105A64130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3DE972-FC02-4140-9BF4-C985421A6FC9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8D1B0C-FEC6-4B11-B3CF-8B629721BD02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5C585C-9BC0-43D1-9F24-07F58E0F4AE6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372BE-6B68-4A09-98B0-CA09CDE8EF50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535028-7341-4D0C-8DE3-742DD980950F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55EE25-B3AA-40B5-A185-48B5F3D999AA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7E911E-CE88-44A9-9C03-D469191719B9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DE5215-6FD9-46AE-B549-49A0EC898C99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77BF78-A7EC-4CEE-8AC0-80BC4BA5D176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B31DA3-B141-40C2-B1BD-9F5BA085D252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D2274A-E7AF-4324-B0D2-2E4F4DFC869D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A7ADA5-0380-43BB-B05D-2C2BE87D06DC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9224BF-1A38-4ADB-A5FF-A0FFE6F167CE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529095-581C-4788-A5F4-FBFB6CB719BA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8F1557-E759-4850-B75A-24FEBFB8277A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8E6D27-6C52-49DB-8A29-A6694EF3F365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52EBE8-1D3F-494B-B59E-A2B90AA922C8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12CD7A-AC9F-4881-9BE7-D80A7E6BEB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034342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8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8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8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8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6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6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7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23C0B69-E712-4F7C-A487-927CCCA43A89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38D1C24-A823-44D8-B092-434993F9878C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37B7538-A61A-4C05-97ED-2148759C7D5C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A4E9F-F3EB-49B0-9237-B783F521C63B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43BE614-577D-42BB-9D28-3582CF385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C14B54D-7D79-4BE7-BA28-4DCC78668F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815817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852141"/>
            <a:ext cx="3979800" cy="58932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82" algn="l"/>
              </a:tabLst>
              <a:defRPr sz="105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2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121137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4" y="883824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42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4" y="341317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56056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62763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PSS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3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7820" y="341316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35096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2" y="1455897"/>
            <a:ext cx="4088625" cy="2988305"/>
          </a:xfrm>
        </p:spPr>
        <p:txBody>
          <a:bodyPr>
            <a:noAutofit/>
          </a:bodyPr>
          <a:lstStyle>
            <a:lvl1pPr marL="458978" indent="-458978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6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2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500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6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3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9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4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1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6"/>
            <a:ext cx="1584435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3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748436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6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2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6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3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9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4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6"/>
            <a:ext cx="1584435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74C4019-31BD-4FA5-8F68-93EBE565064A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E6BFBF-64A8-4784-BF2A-F40F318823FA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566FC05-57BA-4845-B6CE-1CA0654B3D8D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17983C-CFC6-4BC1-AC6E-4E4CBC3077C5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139A43C-AC5F-4502-9401-5FF4379BA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D0EF7DE-69E8-421F-A7AF-9A8D207ABB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737080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924810"/>
            <a:ext cx="3979800" cy="32523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88" algn="l"/>
              </a:tabLst>
              <a:defRPr sz="105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2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6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2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6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3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9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6"/>
            <a:ext cx="1584435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327252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794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3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9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9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9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9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7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57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7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57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8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57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23C0B69-E712-4F7C-A487-927CCCA43A89}"/>
              </a:ext>
            </a:extLst>
          </p:cNvPr>
          <p:cNvGrpSpPr/>
          <p:nvPr userDrawn="1"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38D1C24-A823-44D8-B092-434993F9878C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37B7538-A61A-4C05-97ED-2148759C7D5C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A4E9F-F3EB-49B0-9237-B783F521C63B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43BE614-577D-42BB-9D28-3582CF385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C14B54D-7D79-4BE7-BA28-4DCC78668F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6307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4139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3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5236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7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4700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4" y="883824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42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4" y="341317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89129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3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3" y="1111050"/>
            <a:ext cx="8188979" cy="2921400"/>
          </a:xfrm>
        </p:spPr>
        <p:txBody>
          <a:bodyPr>
            <a:noAutofit/>
          </a:bodyPr>
          <a:lstStyle>
            <a:lvl2pPr marL="242982" indent="-242982">
              <a:buFontTx/>
              <a:buBlip>
                <a:blip r:embed="rId2"/>
              </a:buBlip>
              <a:defRPr/>
            </a:lvl2pPr>
            <a:lvl3pPr marL="593955" indent="-242982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30" indent="-242982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07" indent="-242982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3671761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8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8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8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8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6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6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7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73667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2" y="1455897"/>
            <a:ext cx="4088625" cy="2988305"/>
          </a:xfrm>
        </p:spPr>
        <p:txBody>
          <a:bodyPr>
            <a:noAutofit/>
          </a:bodyPr>
          <a:lstStyle>
            <a:lvl1pPr marL="458978" indent="-458978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1477017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068853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924810"/>
            <a:ext cx="3979800" cy="32523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88" algn="l"/>
              </a:tabLst>
              <a:defRPr sz="105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2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242257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3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3" y="1111050"/>
            <a:ext cx="8188979" cy="2921400"/>
          </a:xfrm>
        </p:spPr>
        <p:txBody>
          <a:bodyPr>
            <a:noAutofit/>
          </a:bodyPr>
          <a:lstStyle>
            <a:lvl1pPr marL="342884" indent="-342884">
              <a:spcAft>
                <a:spcPts val="1200"/>
              </a:spcAft>
              <a:buFontTx/>
              <a:buBlip>
                <a:blip r:embed="rId2"/>
              </a:buBlip>
              <a:defRPr/>
            </a:lvl1pPr>
            <a:lvl2pPr marL="242982" indent="-242982">
              <a:buFontTx/>
              <a:buBlip>
                <a:blip r:embed="rId3"/>
              </a:buBlip>
              <a:defRPr/>
            </a:lvl2pPr>
            <a:lvl3pPr marL="593955" indent="-242982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30" indent="-242982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170367" indent="-171442"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40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5754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852141"/>
            <a:ext cx="3979800" cy="58932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76" algn="l"/>
              </a:tabLst>
              <a:defRPr sz="105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2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198938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5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3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90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2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6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8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5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3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1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8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7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9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9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4"/>
            <a:ext cx="3979800" cy="624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>
                <a:solidFill>
                  <a:schemeClr val="tx1"/>
                </a:solidFill>
                <a:latin typeface="Utopia Std Display" panose="02040503060506020204" pitchFamily="18" charset="0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8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8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8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8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7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6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6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7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63" algn="l"/>
              </a:tabLst>
              <a:defRPr/>
            </a:pPr>
            <a:r>
              <a:rPr kumimoji="0" lang="en-GB" sz="1050" b="0" i="0" u="none" strike="noStrike" kern="120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3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FD5680-3F13-47A7-9DA0-51C50E0A3237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310205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BDEB1-F907-45DB-AA86-B9684BBC818B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1858055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2" y="1455897"/>
            <a:ext cx="4088625" cy="2988305"/>
          </a:xfrm>
        </p:spPr>
        <p:txBody>
          <a:bodyPr>
            <a:noAutofit/>
          </a:bodyPr>
          <a:lstStyle>
            <a:lvl1pPr marL="458978" indent="-458978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Utopia Std Display" panose="02040503060506020204" pitchFamily="18" charset="0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09/03/2025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2907066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2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2" y="1111050"/>
            <a:ext cx="8188979" cy="2921400"/>
          </a:xfrm>
        </p:spPr>
        <p:txBody>
          <a:bodyPr>
            <a:noAutofit/>
          </a:bodyPr>
          <a:lstStyle>
            <a:lvl2pPr marL="242988" indent="-242988">
              <a:buFontTx/>
              <a:buBlip>
                <a:blip r:embed="rId2"/>
              </a:buBlip>
              <a:defRPr/>
            </a:lvl2pPr>
            <a:lvl3pPr marL="593970" indent="-242988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54" indent="-242988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1938" indent="-242988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09/03/2025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9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504DBB6-38FA-4387-9131-2BFFA55D292A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4728652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116376"/>
            <a:ext cx="3979800" cy="16410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88" algn="l"/>
              </a:tabLst>
              <a:defRPr sz="105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2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2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9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1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5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7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4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2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20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7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6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8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5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8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6765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3" y="883823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3" y="341316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44D8D-BF0A-43C2-AE33-9A6228BCFECA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2871930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43F41-0FB4-4CD3-9B05-2CEB7A20FE91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8153236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3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2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7FD8C-AFE4-47F4-B4EE-9C1DE459D1CC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33630645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7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8838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Proxima Nova" panose="02000506030000020004" pitchFamily="50" charset="0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20" y="341315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9EC1E-B8D6-4BE9-B5AF-90BDD0796781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4299546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4" y="883824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42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4" y="341317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F0759-2EEE-4F15-9A83-159AA053B29D}"/>
              </a:ext>
            </a:extLst>
          </p:cNvPr>
          <p:cNvSpPr txBox="1"/>
          <p:nvPr userDrawn="1"/>
        </p:nvSpPr>
        <p:spPr>
          <a:xfrm>
            <a:off x="2770796" y="4850471"/>
            <a:ext cx="35987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accent2"/>
                </a:solidFill>
                <a:latin typeface="Proxima Nova" panose="02000506030000020004" pitchFamily="50" charset="0"/>
              </a:rPr>
              <a:t>Rapidly changing information – broadcast 04-10-2021</a:t>
            </a:r>
          </a:p>
        </p:txBody>
      </p:sp>
    </p:spTree>
    <p:extLst>
      <p:ext uri="{BB962C8B-B14F-4D97-AF65-F5344CB8AC3E}">
        <p14:creationId xmlns:p14="http://schemas.microsoft.com/office/powerpoint/2010/main" val="147131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217.xml"/><Relationship Id="rId21" Type="http://schemas.openxmlformats.org/officeDocument/2006/relationships/slideLayout" Target="../slideLayouts/slideLayout121.xml"/><Relationship Id="rId42" Type="http://schemas.openxmlformats.org/officeDocument/2006/relationships/slideLayout" Target="../slideLayouts/slideLayout142.xml"/><Relationship Id="rId63" Type="http://schemas.openxmlformats.org/officeDocument/2006/relationships/slideLayout" Target="../slideLayouts/slideLayout163.xml"/><Relationship Id="rId84" Type="http://schemas.openxmlformats.org/officeDocument/2006/relationships/slideLayout" Target="../slideLayouts/slideLayout184.xml"/><Relationship Id="rId138" Type="http://schemas.openxmlformats.org/officeDocument/2006/relationships/slideLayout" Target="../slideLayouts/slideLayout238.xml"/><Relationship Id="rId107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111.xml"/><Relationship Id="rId32" Type="http://schemas.openxmlformats.org/officeDocument/2006/relationships/slideLayout" Target="../slideLayouts/slideLayout132.xml"/><Relationship Id="rId53" Type="http://schemas.openxmlformats.org/officeDocument/2006/relationships/slideLayout" Target="../slideLayouts/slideLayout153.xml"/><Relationship Id="rId74" Type="http://schemas.openxmlformats.org/officeDocument/2006/relationships/slideLayout" Target="../slideLayouts/slideLayout174.xml"/><Relationship Id="rId128" Type="http://schemas.openxmlformats.org/officeDocument/2006/relationships/slideLayout" Target="../slideLayouts/slideLayout228.xml"/><Relationship Id="rId149" Type="http://schemas.openxmlformats.org/officeDocument/2006/relationships/image" Target="../media/image3.png"/><Relationship Id="rId5" Type="http://schemas.openxmlformats.org/officeDocument/2006/relationships/slideLayout" Target="../slideLayouts/slideLayout105.xml"/><Relationship Id="rId95" Type="http://schemas.openxmlformats.org/officeDocument/2006/relationships/slideLayout" Target="../slideLayouts/slideLayout195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43" Type="http://schemas.openxmlformats.org/officeDocument/2006/relationships/slideLayout" Target="../slideLayouts/slideLayout143.xml"/><Relationship Id="rId48" Type="http://schemas.openxmlformats.org/officeDocument/2006/relationships/slideLayout" Target="../slideLayouts/slideLayout148.xml"/><Relationship Id="rId64" Type="http://schemas.openxmlformats.org/officeDocument/2006/relationships/slideLayout" Target="../slideLayouts/slideLayout164.xml"/><Relationship Id="rId69" Type="http://schemas.openxmlformats.org/officeDocument/2006/relationships/slideLayout" Target="../slideLayouts/slideLayout169.xml"/><Relationship Id="rId113" Type="http://schemas.openxmlformats.org/officeDocument/2006/relationships/slideLayout" Target="../slideLayouts/slideLayout213.xml"/><Relationship Id="rId118" Type="http://schemas.openxmlformats.org/officeDocument/2006/relationships/slideLayout" Target="../slideLayouts/slideLayout218.xml"/><Relationship Id="rId134" Type="http://schemas.openxmlformats.org/officeDocument/2006/relationships/slideLayout" Target="../slideLayouts/slideLayout234.xml"/><Relationship Id="rId139" Type="http://schemas.openxmlformats.org/officeDocument/2006/relationships/slideLayout" Target="../slideLayouts/slideLayout239.xml"/><Relationship Id="rId80" Type="http://schemas.openxmlformats.org/officeDocument/2006/relationships/slideLayout" Target="../slideLayouts/slideLayout180.xml"/><Relationship Id="rId85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33" Type="http://schemas.openxmlformats.org/officeDocument/2006/relationships/slideLayout" Target="../slideLayouts/slideLayout133.xml"/><Relationship Id="rId38" Type="http://schemas.openxmlformats.org/officeDocument/2006/relationships/slideLayout" Target="../slideLayouts/slideLayout138.xml"/><Relationship Id="rId59" Type="http://schemas.openxmlformats.org/officeDocument/2006/relationships/slideLayout" Target="../slideLayouts/slideLayout159.xml"/><Relationship Id="rId103" Type="http://schemas.openxmlformats.org/officeDocument/2006/relationships/slideLayout" Target="../slideLayouts/slideLayout203.xml"/><Relationship Id="rId108" Type="http://schemas.openxmlformats.org/officeDocument/2006/relationships/slideLayout" Target="../slideLayouts/slideLayout208.xml"/><Relationship Id="rId124" Type="http://schemas.openxmlformats.org/officeDocument/2006/relationships/slideLayout" Target="../slideLayouts/slideLayout224.xml"/><Relationship Id="rId129" Type="http://schemas.openxmlformats.org/officeDocument/2006/relationships/slideLayout" Target="../slideLayouts/slideLayout229.xml"/><Relationship Id="rId54" Type="http://schemas.openxmlformats.org/officeDocument/2006/relationships/slideLayout" Target="../slideLayouts/slideLayout154.xml"/><Relationship Id="rId70" Type="http://schemas.openxmlformats.org/officeDocument/2006/relationships/slideLayout" Target="../slideLayouts/slideLayout170.xml"/><Relationship Id="rId75" Type="http://schemas.openxmlformats.org/officeDocument/2006/relationships/slideLayout" Target="../slideLayouts/slideLayout175.xml"/><Relationship Id="rId91" Type="http://schemas.openxmlformats.org/officeDocument/2006/relationships/slideLayout" Target="../slideLayouts/slideLayout191.xml"/><Relationship Id="rId96" Type="http://schemas.openxmlformats.org/officeDocument/2006/relationships/slideLayout" Target="../slideLayouts/slideLayout196.xml"/><Relationship Id="rId140" Type="http://schemas.openxmlformats.org/officeDocument/2006/relationships/slideLayout" Target="../slideLayouts/slideLayout240.xml"/><Relationship Id="rId145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49" Type="http://schemas.openxmlformats.org/officeDocument/2006/relationships/slideLayout" Target="../slideLayouts/slideLayout149.xml"/><Relationship Id="rId114" Type="http://schemas.openxmlformats.org/officeDocument/2006/relationships/slideLayout" Target="../slideLayouts/slideLayout214.xml"/><Relationship Id="rId119" Type="http://schemas.openxmlformats.org/officeDocument/2006/relationships/slideLayout" Target="../slideLayouts/slideLayout219.xml"/><Relationship Id="rId44" Type="http://schemas.openxmlformats.org/officeDocument/2006/relationships/slideLayout" Target="../slideLayouts/slideLayout144.xml"/><Relationship Id="rId60" Type="http://schemas.openxmlformats.org/officeDocument/2006/relationships/slideLayout" Target="../slideLayouts/slideLayout160.xml"/><Relationship Id="rId65" Type="http://schemas.openxmlformats.org/officeDocument/2006/relationships/slideLayout" Target="../slideLayouts/slideLayout165.xml"/><Relationship Id="rId81" Type="http://schemas.openxmlformats.org/officeDocument/2006/relationships/slideLayout" Target="../slideLayouts/slideLayout181.xml"/><Relationship Id="rId86" Type="http://schemas.openxmlformats.org/officeDocument/2006/relationships/slideLayout" Target="../slideLayouts/slideLayout186.xml"/><Relationship Id="rId130" Type="http://schemas.openxmlformats.org/officeDocument/2006/relationships/slideLayout" Target="../slideLayouts/slideLayout230.xml"/><Relationship Id="rId135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9" Type="http://schemas.openxmlformats.org/officeDocument/2006/relationships/slideLayout" Target="../slideLayouts/slideLayout139.xml"/><Relationship Id="rId109" Type="http://schemas.openxmlformats.org/officeDocument/2006/relationships/slideLayout" Target="../slideLayouts/slideLayout209.xml"/><Relationship Id="rId34" Type="http://schemas.openxmlformats.org/officeDocument/2006/relationships/slideLayout" Target="../slideLayouts/slideLayout134.xml"/><Relationship Id="rId50" Type="http://schemas.openxmlformats.org/officeDocument/2006/relationships/slideLayout" Target="../slideLayouts/slideLayout150.xml"/><Relationship Id="rId55" Type="http://schemas.openxmlformats.org/officeDocument/2006/relationships/slideLayout" Target="../slideLayouts/slideLayout155.xml"/><Relationship Id="rId76" Type="http://schemas.openxmlformats.org/officeDocument/2006/relationships/slideLayout" Target="../slideLayouts/slideLayout176.xml"/><Relationship Id="rId97" Type="http://schemas.openxmlformats.org/officeDocument/2006/relationships/slideLayout" Target="../slideLayouts/slideLayout197.xml"/><Relationship Id="rId104" Type="http://schemas.openxmlformats.org/officeDocument/2006/relationships/slideLayout" Target="../slideLayouts/slideLayout204.xml"/><Relationship Id="rId120" Type="http://schemas.openxmlformats.org/officeDocument/2006/relationships/slideLayout" Target="../slideLayouts/slideLayout220.xml"/><Relationship Id="rId125" Type="http://schemas.openxmlformats.org/officeDocument/2006/relationships/slideLayout" Target="../slideLayouts/slideLayout225.xml"/><Relationship Id="rId141" Type="http://schemas.openxmlformats.org/officeDocument/2006/relationships/slideLayout" Target="../slideLayouts/slideLayout241.xml"/><Relationship Id="rId146" Type="http://schemas.openxmlformats.org/officeDocument/2006/relationships/theme" Target="../theme/theme2.xml"/><Relationship Id="rId7" Type="http://schemas.openxmlformats.org/officeDocument/2006/relationships/slideLayout" Target="../slideLayouts/slideLayout107.xml"/><Relationship Id="rId71" Type="http://schemas.openxmlformats.org/officeDocument/2006/relationships/slideLayout" Target="../slideLayouts/slideLayout171.xml"/><Relationship Id="rId9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02.xml"/><Relationship Id="rId29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24.xml"/><Relationship Id="rId40" Type="http://schemas.openxmlformats.org/officeDocument/2006/relationships/slideLayout" Target="../slideLayouts/slideLayout140.xml"/><Relationship Id="rId45" Type="http://schemas.openxmlformats.org/officeDocument/2006/relationships/slideLayout" Target="../slideLayouts/slideLayout145.xml"/><Relationship Id="rId66" Type="http://schemas.openxmlformats.org/officeDocument/2006/relationships/slideLayout" Target="../slideLayouts/slideLayout166.xml"/><Relationship Id="rId87" Type="http://schemas.openxmlformats.org/officeDocument/2006/relationships/slideLayout" Target="../slideLayouts/slideLayout187.xml"/><Relationship Id="rId110" Type="http://schemas.openxmlformats.org/officeDocument/2006/relationships/slideLayout" Target="../slideLayouts/slideLayout210.xml"/><Relationship Id="rId115" Type="http://schemas.openxmlformats.org/officeDocument/2006/relationships/slideLayout" Target="../slideLayouts/slideLayout215.xml"/><Relationship Id="rId131" Type="http://schemas.openxmlformats.org/officeDocument/2006/relationships/slideLayout" Target="../slideLayouts/slideLayout231.xml"/><Relationship Id="rId136" Type="http://schemas.openxmlformats.org/officeDocument/2006/relationships/slideLayout" Target="../slideLayouts/slideLayout236.xml"/><Relationship Id="rId61" Type="http://schemas.openxmlformats.org/officeDocument/2006/relationships/slideLayout" Target="../slideLayouts/slideLayout161.xml"/><Relationship Id="rId82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30.xml"/><Relationship Id="rId35" Type="http://schemas.openxmlformats.org/officeDocument/2006/relationships/slideLayout" Target="../slideLayouts/slideLayout135.xml"/><Relationship Id="rId56" Type="http://schemas.openxmlformats.org/officeDocument/2006/relationships/slideLayout" Target="../slideLayouts/slideLayout156.xml"/><Relationship Id="rId77" Type="http://schemas.openxmlformats.org/officeDocument/2006/relationships/slideLayout" Target="../slideLayouts/slideLayout177.xml"/><Relationship Id="rId100" Type="http://schemas.openxmlformats.org/officeDocument/2006/relationships/slideLayout" Target="../slideLayouts/slideLayout200.xml"/><Relationship Id="rId105" Type="http://schemas.openxmlformats.org/officeDocument/2006/relationships/slideLayout" Target="../slideLayouts/slideLayout205.xml"/><Relationship Id="rId126" Type="http://schemas.openxmlformats.org/officeDocument/2006/relationships/slideLayout" Target="../slideLayouts/slideLayout226.xml"/><Relationship Id="rId147" Type="http://schemas.openxmlformats.org/officeDocument/2006/relationships/image" Target="../media/image1.png"/><Relationship Id="rId8" Type="http://schemas.openxmlformats.org/officeDocument/2006/relationships/slideLayout" Target="../slideLayouts/slideLayout108.xml"/><Relationship Id="rId51" Type="http://schemas.openxmlformats.org/officeDocument/2006/relationships/slideLayout" Target="../slideLayouts/slideLayout151.xml"/><Relationship Id="rId72" Type="http://schemas.openxmlformats.org/officeDocument/2006/relationships/slideLayout" Target="../slideLayouts/slideLayout172.xml"/><Relationship Id="rId93" Type="http://schemas.openxmlformats.org/officeDocument/2006/relationships/slideLayout" Target="../slideLayouts/slideLayout193.xml"/><Relationship Id="rId98" Type="http://schemas.openxmlformats.org/officeDocument/2006/relationships/slideLayout" Target="../slideLayouts/slideLayout198.xml"/><Relationship Id="rId121" Type="http://schemas.openxmlformats.org/officeDocument/2006/relationships/slideLayout" Target="../slideLayouts/slideLayout221.xml"/><Relationship Id="rId142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25.xml"/><Relationship Id="rId46" Type="http://schemas.openxmlformats.org/officeDocument/2006/relationships/slideLayout" Target="../slideLayouts/slideLayout146.xml"/><Relationship Id="rId67" Type="http://schemas.openxmlformats.org/officeDocument/2006/relationships/slideLayout" Target="../slideLayouts/slideLayout167.xml"/><Relationship Id="rId116" Type="http://schemas.openxmlformats.org/officeDocument/2006/relationships/slideLayout" Target="../slideLayouts/slideLayout216.xml"/><Relationship Id="rId137" Type="http://schemas.openxmlformats.org/officeDocument/2006/relationships/slideLayout" Target="../slideLayouts/slideLayout237.xml"/><Relationship Id="rId20" Type="http://schemas.openxmlformats.org/officeDocument/2006/relationships/slideLayout" Target="../slideLayouts/slideLayout120.xml"/><Relationship Id="rId41" Type="http://schemas.openxmlformats.org/officeDocument/2006/relationships/slideLayout" Target="../slideLayouts/slideLayout141.xml"/><Relationship Id="rId62" Type="http://schemas.openxmlformats.org/officeDocument/2006/relationships/slideLayout" Target="../slideLayouts/slideLayout162.xml"/><Relationship Id="rId83" Type="http://schemas.openxmlformats.org/officeDocument/2006/relationships/slideLayout" Target="../slideLayouts/slideLayout183.xml"/><Relationship Id="rId88" Type="http://schemas.openxmlformats.org/officeDocument/2006/relationships/slideLayout" Target="../slideLayouts/slideLayout188.xml"/><Relationship Id="rId111" Type="http://schemas.openxmlformats.org/officeDocument/2006/relationships/slideLayout" Target="../slideLayouts/slideLayout211.xml"/><Relationship Id="rId132" Type="http://schemas.openxmlformats.org/officeDocument/2006/relationships/slideLayout" Target="../slideLayouts/slideLayout232.xml"/><Relationship Id="rId15" Type="http://schemas.openxmlformats.org/officeDocument/2006/relationships/slideLayout" Target="../slideLayouts/slideLayout115.xml"/><Relationship Id="rId36" Type="http://schemas.openxmlformats.org/officeDocument/2006/relationships/slideLayout" Target="../slideLayouts/slideLayout136.xml"/><Relationship Id="rId57" Type="http://schemas.openxmlformats.org/officeDocument/2006/relationships/slideLayout" Target="../slideLayouts/slideLayout157.xml"/><Relationship Id="rId106" Type="http://schemas.openxmlformats.org/officeDocument/2006/relationships/slideLayout" Target="../slideLayouts/slideLayout206.xml"/><Relationship Id="rId127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110.xml"/><Relationship Id="rId31" Type="http://schemas.openxmlformats.org/officeDocument/2006/relationships/slideLayout" Target="../slideLayouts/slideLayout131.xml"/><Relationship Id="rId52" Type="http://schemas.openxmlformats.org/officeDocument/2006/relationships/slideLayout" Target="../slideLayouts/slideLayout152.xml"/><Relationship Id="rId73" Type="http://schemas.openxmlformats.org/officeDocument/2006/relationships/slideLayout" Target="../slideLayouts/slideLayout173.xml"/><Relationship Id="rId78" Type="http://schemas.openxmlformats.org/officeDocument/2006/relationships/slideLayout" Target="../slideLayouts/slideLayout178.xml"/><Relationship Id="rId94" Type="http://schemas.openxmlformats.org/officeDocument/2006/relationships/slideLayout" Target="../slideLayouts/slideLayout194.xml"/><Relationship Id="rId99" Type="http://schemas.openxmlformats.org/officeDocument/2006/relationships/slideLayout" Target="../slideLayouts/slideLayout199.xml"/><Relationship Id="rId101" Type="http://schemas.openxmlformats.org/officeDocument/2006/relationships/slideLayout" Target="../slideLayouts/slideLayout201.xml"/><Relationship Id="rId122" Type="http://schemas.openxmlformats.org/officeDocument/2006/relationships/slideLayout" Target="../slideLayouts/slideLayout222.xml"/><Relationship Id="rId143" Type="http://schemas.openxmlformats.org/officeDocument/2006/relationships/slideLayout" Target="../slideLayouts/slideLayout243.xml"/><Relationship Id="rId148" Type="http://schemas.openxmlformats.org/officeDocument/2006/relationships/image" Target="../media/image2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26.xml"/><Relationship Id="rId47" Type="http://schemas.openxmlformats.org/officeDocument/2006/relationships/slideLayout" Target="../slideLayouts/slideLayout147.xml"/><Relationship Id="rId68" Type="http://schemas.openxmlformats.org/officeDocument/2006/relationships/slideLayout" Target="../slideLayouts/slideLayout168.xml"/><Relationship Id="rId89" Type="http://schemas.openxmlformats.org/officeDocument/2006/relationships/slideLayout" Target="../slideLayouts/slideLayout189.xml"/><Relationship Id="rId112" Type="http://schemas.openxmlformats.org/officeDocument/2006/relationships/slideLayout" Target="../slideLayouts/slideLayout212.xml"/><Relationship Id="rId133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116.xml"/><Relationship Id="rId37" Type="http://schemas.openxmlformats.org/officeDocument/2006/relationships/slideLayout" Target="../slideLayouts/slideLayout137.xml"/><Relationship Id="rId58" Type="http://schemas.openxmlformats.org/officeDocument/2006/relationships/slideLayout" Target="../slideLayouts/slideLayout158.xml"/><Relationship Id="rId79" Type="http://schemas.openxmlformats.org/officeDocument/2006/relationships/slideLayout" Target="../slideLayouts/slideLayout179.xml"/><Relationship Id="rId102" Type="http://schemas.openxmlformats.org/officeDocument/2006/relationships/slideLayout" Target="../slideLayouts/slideLayout202.xml"/><Relationship Id="rId123" Type="http://schemas.openxmlformats.org/officeDocument/2006/relationships/slideLayout" Target="../slideLayouts/slideLayout223.xml"/><Relationship Id="rId144" Type="http://schemas.openxmlformats.org/officeDocument/2006/relationships/slideLayout" Target="../slideLayouts/slideLayout244.xml"/><Relationship Id="rId90" Type="http://schemas.openxmlformats.org/officeDocument/2006/relationships/slideLayout" Target="../slideLayouts/slideLayout190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87.xml"/><Relationship Id="rId47" Type="http://schemas.openxmlformats.org/officeDocument/2006/relationships/slideLayout" Target="../slideLayouts/slideLayout292.xml"/><Relationship Id="rId63" Type="http://schemas.openxmlformats.org/officeDocument/2006/relationships/slideLayout" Target="../slideLayouts/slideLayout308.xml"/><Relationship Id="rId68" Type="http://schemas.openxmlformats.org/officeDocument/2006/relationships/slideLayout" Target="../slideLayouts/slideLayout313.xml"/><Relationship Id="rId1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77.xml"/><Relationship Id="rId37" Type="http://schemas.openxmlformats.org/officeDocument/2006/relationships/slideLayout" Target="../slideLayouts/slideLayout282.xml"/><Relationship Id="rId53" Type="http://schemas.openxmlformats.org/officeDocument/2006/relationships/slideLayout" Target="../slideLayouts/slideLayout298.xml"/><Relationship Id="rId58" Type="http://schemas.openxmlformats.org/officeDocument/2006/relationships/slideLayout" Target="../slideLayouts/slideLayout303.xml"/><Relationship Id="rId74" Type="http://schemas.openxmlformats.org/officeDocument/2006/relationships/slideLayout" Target="../slideLayouts/slideLayout319.xml"/><Relationship Id="rId79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250.xml"/><Relationship Id="rId61" Type="http://schemas.openxmlformats.org/officeDocument/2006/relationships/slideLayout" Target="../slideLayouts/slideLayout306.xml"/><Relationship Id="rId82" Type="http://schemas.openxmlformats.org/officeDocument/2006/relationships/image" Target="../media/image2.png"/><Relationship Id="rId1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59.xml"/><Relationship Id="rId22" Type="http://schemas.openxmlformats.org/officeDocument/2006/relationships/slideLayout" Target="../slideLayouts/slideLayout267.xml"/><Relationship Id="rId27" Type="http://schemas.openxmlformats.org/officeDocument/2006/relationships/slideLayout" Target="../slideLayouts/slideLayout272.xml"/><Relationship Id="rId30" Type="http://schemas.openxmlformats.org/officeDocument/2006/relationships/slideLayout" Target="../slideLayouts/slideLayout275.xml"/><Relationship Id="rId35" Type="http://schemas.openxmlformats.org/officeDocument/2006/relationships/slideLayout" Target="../slideLayouts/slideLayout280.xml"/><Relationship Id="rId43" Type="http://schemas.openxmlformats.org/officeDocument/2006/relationships/slideLayout" Target="../slideLayouts/slideLayout288.xml"/><Relationship Id="rId48" Type="http://schemas.openxmlformats.org/officeDocument/2006/relationships/slideLayout" Target="../slideLayouts/slideLayout293.xml"/><Relationship Id="rId56" Type="http://schemas.openxmlformats.org/officeDocument/2006/relationships/slideLayout" Target="../slideLayouts/slideLayout301.xml"/><Relationship Id="rId64" Type="http://schemas.openxmlformats.org/officeDocument/2006/relationships/slideLayout" Target="../slideLayouts/slideLayout309.xml"/><Relationship Id="rId69" Type="http://schemas.openxmlformats.org/officeDocument/2006/relationships/slideLayout" Target="../slideLayouts/slideLayout314.xml"/><Relationship Id="rId77" Type="http://schemas.openxmlformats.org/officeDocument/2006/relationships/slideLayout" Target="../slideLayouts/slideLayout322.xml"/><Relationship Id="rId8" Type="http://schemas.openxmlformats.org/officeDocument/2006/relationships/slideLayout" Target="../slideLayouts/slideLayout253.xml"/><Relationship Id="rId51" Type="http://schemas.openxmlformats.org/officeDocument/2006/relationships/slideLayout" Target="../slideLayouts/slideLayout296.xml"/><Relationship Id="rId72" Type="http://schemas.openxmlformats.org/officeDocument/2006/relationships/slideLayout" Target="../slideLayouts/slideLayout317.xml"/><Relationship Id="rId80" Type="http://schemas.openxmlformats.org/officeDocument/2006/relationships/theme" Target="../theme/theme3.xml"/><Relationship Id="rId3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7.xml"/><Relationship Id="rId17" Type="http://schemas.openxmlformats.org/officeDocument/2006/relationships/slideLayout" Target="../slideLayouts/slideLayout262.xml"/><Relationship Id="rId25" Type="http://schemas.openxmlformats.org/officeDocument/2006/relationships/slideLayout" Target="../slideLayouts/slideLayout270.xml"/><Relationship Id="rId33" Type="http://schemas.openxmlformats.org/officeDocument/2006/relationships/slideLayout" Target="../slideLayouts/slideLayout278.xml"/><Relationship Id="rId38" Type="http://schemas.openxmlformats.org/officeDocument/2006/relationships/slideLayout" Target="../slideLayouts/slideLayout283.xml"/><Relationship Id="rId46" Type="http://schemas.openxmlformats.org/officeDocument/2006/relationships/slideLayout" Target="../slideLayouts/slideLayout291.xml"/><Relationship Id="rId59" Type="http://schemas.openxmlformats.org/officeDocument/2006/relationships/slideLayout" Target="../slideLayouts/slideLayout304.xml"/><Relationship Id="rId67" Type="http://schemas.openxmlformats.org/officeDocument/2006/relationships/slideLayout" Target="../slideLayouts/slideLayout312.xml"/><Relationship Id="rId20" Type="http://schemas.openxmlformats.org/officeDocument/2006/relationships/slideLayout" Target="../slideLayouts/slideLayout265.xml"/><Relationship Id="rId41" Type="http://schemas.openxmlformats.org/officeDocument/2006/relationships/slideLayout" Target="../slideLayouts/slideLayout286.xml"/><Relationship Id="rId54" Type="http://schemas.openxmlformats.org/officeDocument/2006/relationships/slideLayout" Target="../slideLayouts/slideLayout299.xml"/><Relationship Id="rId62" Type="http://schemas.openxmlformats.org/officeDocument/2006/relationships/slideLayout" Target="../slideLayouts/slideLayout307.xml"/><Relationship Id="rId70" Type="http://schemas.openxmlformats.org/officeDocument/2006/relationships/slideLayout" Target="../slideLayouts/slideLayout315.xml"/><Relationship Id="rId75" Type="http://schemas.openxmlformats.org/officeDocument/2006/relationships/slideLayout" Target="../slideLayouts/slideLayout320.xml"/><Relationship Id="rId83" Type="http://schemas.openxmlformats.org/officeDocument/2006/relationships/image" Target="../media/image3.png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5" Type="http://schemas.openxmlformats.org/officeDocument/2006/relationships/slideLayout" Target="../slideLayouts/slideLayout260.xml"/><Relationship Id="rId23" Type="http://schemas.openxmlformats.org/officeDocument/2006/relationships/slideLayout" Target="../slideLayouts/slideLayout268.xml"/><Relationship Id="rId28" Type="http://schemas.openxmlformats.org/officeDocument/2006/relationships/slideLayout" Target="../slideLayouts/slideLayout273.xml"/><Relationship Id="rId36" Type="http://schemas.openxmlformats.org/officeDocument/2006/relationships/slideLayout" Target="../slideLayouts/slideLayout281.xml"/><Relationship Id="rId49" Type="http://schemas.openxmlformats.org/officeDocument/2006/relationships/slideLayout" Target="../slideLayouts/slideLayout294.xml"/><Relationship Id="rId57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255.xml"/><Relationship Id="rId31" Type="http://schemas.openxmlformats.org/officeDocument/2006/relationships/slideLayout" Target="../slideLayouts/slideLayout276.xml"/><Relationship Id="rId44" Type="http://schemas.openxmlformats.org/officeDocument/2006/relationships/slideLayout" Target="../slideLayouts/slideLayout289.xml"/><Relationship Id="rId52" Type="http://schemas.openxmlformats.org/officeDocument/2006/relationships/slideLayout" Target="../slideLayouts/slideLayout297.xml"/><Relationship Id="rId60" Type="http://schemas.openxmlformats.org/officeDocument/2006/relationships/slideLayout" Target="../slideLayouts/slideLayout305.xml"/><Relationship Id="rId65" Type="http://schemas.openxmlformats.org/officeDocument/2006/relationships/slideLayout" Target="../slideLayouts/slideLayout310.xml"/><Relationship Id="rId73" Type="http://schemas.openxmlformats.org/officeDocument/2006/relationships/slideLayout" Target="../slideLayouts/slideLayout318.xml"/><Relationship Id="rId78" Type="http://schemas.openxmlformats.org/officeDocument/2006/relationships/slideLayout" Target="../slideLayouts/slideLayout323.xml"/><Relationship Id="rId81" Type="http://schemas.openxmlformats.org/officeDocument/2006/relationships/image" Target="../media/image1.png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3" Type="http://schemas.openxmlformats.org/officeDocument/2006/relationships/slideLayout" Target="../slideLayouts/slideLayout258.xml"/><Relationship Id="rId18" Type="http://schemas.openxmlformats.org/officeDocument/2006/relationships/slideLayout" Target="../slideLayouts/slideLayout263.xml"/><Relationship Id="rId39" Type="http://schemas.openxmlformats.org/officeDocument/2006/relationships/slideLayout" Target="../slideLayouts/slideLayout284.xml"/><Relationship Id="rId34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95.xml"/><Relationship Id="rId55" Type="http://schemas.openxmlformats.org/officeDocument/2006/relationships/slideLayout" Target="../slideLayouts/slideLayout300.xml"/><Relationship Id="rId76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252.xml"/><Relationship Id="rId71" Type="http://schemas.openxmlformats.org/officeDocument/2006/relationships/slideLayout" Target="../slideLayouts/slideLayout316.xml"/><Relationship Id="rId2" Type="http://schemas.openxmlformats.org/officeDocument/2006/relationships/slideLayout" Target="../slideLayouts/slideLayout247.xml"/><Relationship Id="rId29" Type="http://schemas.openxmlformats.org/officeDocument/2006/relationships/slideLayout" Target="../slideLayouts/slideLayout274.xml"/><Relationship Id="rId24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85.xml"/><Relationship Id="rId45" Type="http://schemas.openxmlformats.org/officeDocument/2006/relationships/slideLayout" Target="../slideLayouts/slideLayout290.xml"/><Relationship Id="rId66" Type="http://schemas.openxmlformats.org/officeDocument/2006/relationships/slideLayout" Target="../slideLayouts/slideLayout311.xml"/></Relationships>
</file>

<file path=ppt/slideMasters/_rels/slideMaster4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441.xml"/><Relationship Id="rId21" Type="http://schemas.openxmlformats.org/officeDocument/2006/relationships/slideLayout" Target="../slideLayouts/slideLayout345.xml"/><Relationship Id="rId42" Type="http://schemas.openxmlformats.org/officeDocument/2006/relationships/slideLayout" Target="../slideLayouts/slideLayout366.xml"/><Relationship Id="rId63" Type="http://schemas.openxmlformats.org/officeDocument/2006/relationships/slideLayout" Target="../slideLayouts/slideLayout387.xml"/><Relationship Id="rId84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340.xml"/><Relationship Id="rId107" Type="http://schemas.openxmlformats.org/officeDocument/2006/relationships/slideLayout" Target="../slideLayouts/slideLayout431.xml"/><Relationship Id="rId11" Type="http://schemas.openxmlformats.org/officeDocument/2006/relationships/slideLayout" Target="../slideLayouts/slideLayout335.xml"/><Relationship Id="rId32" Type="http://schemas.openxmlformats.org/officeDocument/2006/relationships/slideLayout" Target="../slideLayouts/slideLayout356.xml"/><Relationship Id="rId37" Type="http://schemas.openxmlformats.org/officeDocument/2006/relationships/slideLayout" Target="../slideLayouts/slideLayout361.xml"/><Relationship Id="rId53" Type="http://schemas.openxmlformats.org/officeDocument/2006/relationships/slideLayout" Target="../slideLayouts/slideLayout377.xml"/><Relationship Id="rId58" Type="http://schemas.openxmlformats.org/officeDocument/2006/relationships/slideLayout" Target="../slideLayouts/slideLayout382.xml"/><Relationship Id="rId74" Type="http://schemas.openxmlformats.org/officeDocument/2006/relationships/slideLayout" Target="../slideLayouts/slideLayout398.xml"/><Relationship Id="rId79" Type="http://schemas.openxmlformats.org/officeDocument/2006/relationships/slideLayout" Target="../slideLayouts/slideLayout403.xml"/><Relationship Id="rId102" Type="http://schemas.openxmlformats.org/officeDocument/2006/relationships/slideLayout" Target="../slideLayouts/slideLayout426.xml"/><Relationship Id="rId123" Type="http://schemas.openxmlformats.org/officeDocument/2006/relationships/slideLayout" Target="../slideLayouts/slideLayout447.xml"/><Relationship Id="rId128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329.xml"/><Relationship Id="rId90" Type="http://schemas.openxmlformats.org/officeDocument/2006/relationships/slideLayout" Target="../slideLayouts/slideLayout414.xml"/><Relationship Id="rId95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346.xml"/><Relationship Id="rId27" Type="http://schemas.openxmlformats.org/officeDocument/2006/relationships/slideLayout" Target="../slideLayouts/slideLayout351.xml"/><Relationship Id="rId43" Type="http://schemas.openxmlformats.org/officeDocument/2006/relationships/slideLayout" Target="../slideLayouts/slideLayout367.xml"/><Relationship Id="rId48" Type="http://schemas.openxmlformats.org/officeDocument/2006/relationships/slideLayout" Target="../slideLayouts/slideLayout372.xml"/><Relationship Id="rId64" Type="http://schemas.openxmlformats.org/officeDocument/2006/relationships/slideLayout" Target="../slideLayouts/slideLayout388.xml"/><Relationship Id="rId69" Type="http://schemas.openxmlformats.org/officeDocument/2006/relationships/slideLayout" Target="../slideLayouts/slideLayout393.xml"/><Relationship Id="rId113" Type="http://schemas.openxmlformats.org/officeDocument/2006/relationships/slideLayout" Target="../slideLayouts/slideLayout437.xml"/><Relationship Id="rId118" Type="http://schemas.openxmlformats.org/officeDocument/2006/relationships/slideLayout" Target="../slideLayouts/slideLayout442.xml"/><Relationship Id="rId134" Type="http://schemas.openxmlformats.org/officeDocument/2006/relationships/image" Target="../media/image3.png"/><Relationship Id="rId80" Type="http://schemas.openxmlformats.org/officeDocument/2006/relationships/slideLayout" Target="../slideLayouts/slideLayout404.xml"/><Relationship Id="rId85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336.xml"/><Relationship Id="rId17" Type="http://schemas.openxmlformats.org/officeDocument/2006/relationships/slideLayout" Target="../slideLayouts/slideLayout341.xml"/><Relationship Id="rId33" Type="http://schemas.openxmlformats.org/officeDocument/2006/relationships/slideLayout" Target="../slideLayouts/slideLayout357.xml"/><Relationship Id="rId38" Type="http://schemas.openxmlformats.org/officeDocument/2006/relationships/slideLayout" Target="../slideLayouts/slideLayout362.xml"/><Relationship Id="rId59" Type="http://schemas.openxmlformats.org/officeDocument/2006/relationships/slideLayout" Target="../slideLayouts/slideLayout383.xml"/><Relationship Id="rId103" Type="http://schemas.openxmlformats.org/officeDocument/2006/relationships/slideLayout" Target="../slideLayouts/slideLayout427.xml"/><Relationship Id="rId108" Type="http://schemas.openxmlformats.org/officeDocument/2006/relationships/slideLayout" Target="../slideLayouts/slideLayout432.xml"/><Relationship Id="rId124" Type="http://schemas.openxmlformats.org/officeDocument/2006/relationships/slideLayout" Target="../slideLayouts/slideLayout448.xml"/><Relationship Id="rId129" Type="http://schemas.openxmlformats.org/officeDocument/2006/relationships/slideLayout" Target="../slideLayouts/slideLayout453.xml"/><Relationship Id="rId54" Type="http://schemas.openxmlformats.org/officeDocument/2006/relationships/slideLayout" Target="../slideLayouts/slideLayout378.xml"/><Relationship Id="rId70" Type="http://schemas.openxmlformats.org/officeDocument/2006/relationships/slideLayout" Target="../slideLayouts/slideLayout394.xml"/><Relationship Id="rId75" Type="http://schemas.openxmlformats.org/officeDocument/2006/relationships/slideLayout" Target="../slideLayouts/slideLayout399.xml"/><Relationship Id="rId91" Type="http://schemas.openxmlformats.org/officeDocument/2006/relationships/slideLayout" Target="../slideLayouts/slideLayout415.xml"/><Relationship Id="rId96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23" Type="http://schemas.openxmlformats.org/officeDocument/2006/relationships/slideLayout" Target="../slideLayouts/slideLayout347.xml"/><Relationship Id="rId28" Type="http://schemas.openxmlformats.org/officeDocument/2006/relationships/slideLayout" Target="../slideLayouts/slideLayout352.xml"/><Relationship Id="rId49" Type="http://schemas.openxmlformats.org/officeDocument/2006/relationships/slideLayout" Target="../slideLayouts/slideLayout373.xml"/><Relationship Id="rId114" Type="http://schemas.openxmlformats.org/officeDocument/2006/relationships/slideLayout" Target="../slideLayouts/slideLayout438.xml"/><Relationship Id="rId119" Type="http://schemas.openxmlformats.org/officeDocument/2006/relationships/slideLayout" Target="../slideLayouts/slideLayout443.xml"/><Relationship Id="rId44" Type="http://schemas.openxmlformats.org/officeDocument/2006/relationships/slideLayout" Target="../slideLayouts/slideLayout368.xml"/><Relationship Id="rId60" Type="http://schemas.openxmlformats.org/officeDocument/2006/relationships/slideLayout" Target="../slideLayouts/slideLayout384.xml"/><Relationship Id="rId65" Type="http://schemas.openxmlformats.org/officeDocument/2006/relationships/slideLayout" Target="../slideLayouts/slideLayout389.xml"/><Relationship Id="rId81" Type="http://schemas.openxmlformats.org/officeDocument/2006/relationships/slideLayout" Target="../slideLayouts/slideLayout405.xml"/><Relationship Id="rId86" Type="http://schemas.openxmlformats.org/officeDocument/2006/relationships/slideLayout" Target="../slideLayouts/slideLayout410.xml"/><Relationship Id="rId130" Type="http://schemas.openxmlformats.org/officeDocument/2006/relationships/slideLayout" Target="../slideLayouts/slideLayout454.xml"/><Relationship Id="rId13" Type="http://schemas.openxmlformats.org/officeDocument/2006/relationships/slideLayout" Target="../slideLayouts/slideLayout337.xml"/><Relationship Id="rId18" Type="http://schemas.openxmlformats.org/officeDocument/2006/relationships/slideLayout" Target="../slideLayouts/slideLayout342.xml"/><Relationship Id="rId39" Type="http://schemas.openxmlformats.org/officeDocument/2006/relationships/slideLayout" Target="../slideLayouts/slideLayout363.xml"/><Relationship Id="rId109" Type="http://schemas.openxmlformats.org/officeDocument/2006/relationships/slideLayout" Target="../slideLayouts/slideLayout433.xml"/><Relationship Id="rId34" Type="http://schemas.openxmlformats.org/officeDocument/2006/relationships/slideLayout" Target="../slideLayouts/slideLayout358.xml"/><Relationship Id="rId50" Type="http://schemas.openxmlformats.org/officeDocument/2006/relationships/slideLayout" Target="../slideLayouts/slideLayout374.xml"/><Relationship Id="rId55" Type="http://schemas.openxmlformats.org/officeDocument/2006/relationships/slideLayout" Target="../slideLayouts/slideLayout379.xml"/><Relationship Id="rId76" Type="http://schemas.openxmlformats.org/officeDocument/2006/relationships/slideLayout" Target="../slideLayouts/slideLayout400.xml"/><Relationship Id="rId97" Type="http://schemas.openxmlformats.org/officeDocument/2006/relationships/slideLayout" Target="../slideLayouts/slideLayout421.xml"/><Relationship Id="rId104" Type="http://schemas.openxmlformats.org/officeDocument/2006/relationships/slideLayout" Target="../slideLayouts/slideLayout428.xml"/><Relationship Id="rId120" Type="http://schemas.openxmlformats.org/officeDocument/2006/relationships/slideLayout" Target="../slideLayouts/slideLayout444.xml"/><Relationship Id="rId125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331.xml"/><Relationship Id="rId71" Type="http://schemas.openxmlformats.org/officeDocument/2006/relationships/slideLayout" Target="../slideLayouts/slideLayout395.xml"/><Relationship Id="rId92" Type="http://schemas.openxmlformats.org/officeDocument/2006/relationships/slideLayout" Target="../slideLayouts/slideLayout416.xml"/><Relationship Id="rId2" Type="http://schemas.openxmlformats.org/officeDocument/2006/relationships/slideLayout" Target="../slideLayouts/slideLayout326.xml"/><Relationship Id="rId29" Type="http://schemas.openxmlformats.org/officeDocument/2006/relationships/slideLayout" Target="../slideLayouts/slideLayout353.xml"/><Relationship Id="rId24" Type="http://schemas.openxmlformats.org/officeDocument/2006/relationships/slideLayout" Target="../slideLayouts/slideLayout348.xml"/><Relationship Id="rId40" Type="http://schemas.openxmlformats.org/officeDocument/2006/relationships/slideLayout" Target="../slideLayouts/slideLayout364.xml"/><Relationship Id="rId45" Type="http://schemas.openxmlformats.org/officeDocument/2006/relationships/slideLayout" Target="../slideLayouts/slideLayout369.xml"/><Relationship Id="rId66" Type="http://schemas.openxmlformats.org/officeDocument/2006/relationships/slideLayout" Target="../slideLayouts/slideLayout390.xml"/><Relationship Id="rId87" Type="http://schemas.openxmlformats.org/officeDocument/2006/relationships/slideLayout" Target="../slideLayouts/slideLayout411.xml"/><Relationship Id="rId110" Type="http://schemas.openxmlformats.org/officeDocument/2006/relationships/slideLayout" Target="../slideLayouts/slideLayout434.xml"/><Relationship Id="rId115" Type="http://schemas.openxmlformats.org/officeDocument/2006/relationships/slideLayout" Target="../slideLayouts/slideLayout439.xml"/><Relationship Id="rId131" Type="http://schemas.openxmlformats.org/officeDocument/2006/relationships/theme" Target="../theme/theme4.xml"/><Relationship Id="rId61" Type="http://schemas.openxmlformats.org/officeDocument/2006/relationships/slideLayout" Target="../slideLayouts/slideLayout385.xml"/><Relationship Id="rId82" Type="http://schemas.openxmlformats.org/officeDocument/2006/relationships/slideLayout" Target="../slideLayouts/slideLayout406.xml"/><Relationship Id="rId19" Type="http://schemas.openxmlformats.org/officeDocument/2006/relationships/slideLayout" Target="../slideLayouts/slideLayout343.xml"/><Relationship Id="rId14" Type="http://schemas.openxmlformats.org/officeDocument/2006/relationships/slideLayout" Target="../slideLayouts/slideLayout338.xml"/><Relationship Id="rId30" Type="http://schemas.openxmlformats.org/officeDocument/2006/relationships/slideLayout" Target="../slideLayouts/slideLayout354.xml"/><Relationship Id="rId35" Type="http://schemas.openxmlformats.org/officeDocument/2006/relationships/slideLayout" Target="../slideLayouts/slideLayout359.xml"/><Relationship Id="rId56" Type="http://schemas.openxmlformats.org/officeDocument/2006/relationships/slideLayout" Target="../slideLayouts/slideLayout380.xml"/><Relationship Id="rId77" Type="http://schemas.openxmlformats.org/officeDocument/2006/relationships/slideLayout" Target="../slideLayouts/slideLayout401.xml"/><Relationship Id="rId100" Type="http://schemas.openxmlformats.org/officeDocument/2006/relationships/slideLayout" Target="../slideLayouts/slideLayout424.xml"/><Relationship Id="rId105" Type="http://schemas.openxmlformats.org/officeDocument/2006/relationships/slideLayout" Target="../slideLayouts/slideLayout429.xml"/><Relationship Id="rId126" Type="http://schemas.openxmlformats.org/officeDocument/2006/relationships/slideLayout" Target="../slideLayouts/slideLayout450.xml"/><Relationship Id="rId8" Type="http://schemas.openxmlformats.org/officeDocument/2006/relationships/slideLayout" Target="../slideLayouts/slideLayout332.xml"/><Relationship Id="rId51" Type="http://schemas.openxmlformats.org/officeDocument/2006/relationships/slideLayout" Target="../slideLayouts/slideLayout375.xml"/><Relationship Id="rId72" Type="http://schemas.openxmlformats.org/officeDocument/2006/relationships/slideLayout" Target="../slideLayouts/slideLayout396.xml"/><Relationship Id="rId93" Type="http://schemas.openxmlformats.org/officeDocument/2006/relationships/slideLayout" Target="../slideLayouts/slideLayout417.xml"/><Relationship Id="rId98" Type="http://schemas.openxmlformats.org/officeDocument/2006/relationships/slideLayout" Target="../slideLayouts/slideLayout422.xml"/><Relationship Id="rId121" Type="http://schemas.openxmlformats.org/officeDocument/2006/relationships/slideLayout" Target="../slideLayouts/slideLayout445.xml"/><Relationship Id="rId3" Type="http://schemas.openxmlformats.org/officeDocument/2006/relationships/slideLayout" Target="../slideLayouts/slideLayout327.xml"/><Relationship Id="rId25" Type="http://schemas.openxmlformats.org/officeDocument/2006/relationships/slideLayout" Target="../slideLayouts/slideLayout349.xml"/><Relationship Id="rId46" Type="http://schemas.openxmlformats.org/officeDocument/2006/relationships/slideLayout" Target="../slideLayouts/slideLayout370.xml"/><Relationship Id="rId67" Type="http://schemas.openxmlformats.org/officeDocument/2006/relationships/slideLayout" Target="../slideLayouts/slideLayout391.xml"/><Relationship Id="rId116" Type="http://schemas.openxmlformats.org/officeDocument/2006/relationships/slideLayout" Target="../slideLayouts/slideLayout440.xml"/><Relationship Id="rId20" Type="http://schemas.openxmlformats.org/officeDocument/2006/relationships/slideLayout" Target="../slideLayouts/slideLayout344.xml"/><Relationship Id="rId41" Type="http://schemas.openxmlformats.org/officeDocument/2006/relationships/slideLayout" Target="../slideLayouts/slideLayout365.xml"/><Relationship Id="rId62" Type="http://schemas.openxmlformats.org/officeDocument/2006/relationships/slideLayout" Target="../slideLayouts/slideLayout386.xml"/><Relationship Id="rId83" Type="http://schemas.openxmlformats.org/officeDocument/2006/relationships/slideLayout" Target="../slideLayouts/slideLayout407.xml"/><Relationship Id="rId88" Type="http://schemas.openxmlformats.org/officeDocument/2006/relationships/slideLayout" Target="../slideLayouts/slideLayout412.xml"/><Relationship Id="rId111" Type="http://schemas.openxmlformats.org/officeDocument/2006/relationships/slideLayout" Target="../slideLayouts/slideLayout435.xml"/><Relationship Id="rId132" Type="http://schemas.openxmlformats.org/officeDocument/2006/relationships/image" Target="../media/image1.png"/><Relationship Id="rId15" Type="http://schemas.openxmlformats.org/officeDocument/2006/relationships/slideLayout" Target="../slideLayouts/slideLayout339.xml"/><Relationship Id="rId36" Type="http://schemas.openxmlformats.org/officeDocument/2006/relationships/slideLayout" Target="../slideLayouts/slideLayout360.xml"/><Relationship Id="rId57" Type="http://schemas.openxmlformats.org/officeDocument/2006/relationships/slideLayout" Target="../slideLayouts/slideLayout381.xml"/><Relationship Id="rId106" Type="http://schemas.openxmlformats.org/officeDocument/2006/relationships/slideLayout" Target="../slideLayouts/slideLayout430.xml"/><Relationship Id="rId127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334.xml"/><Relationship Id="rId31" Type="http://schemas.openxmlformats.org/officeDocument/2006/relationships/slideLayout" Target="../slideLayouts/slideLayout355.xml"/><Relationship Id="rId52" Type="http://schemas.openxmlformats.org/officeDocument/2006/relationships/slideLayout" Target="../slideLayouts/slideLayout376.xml"/><Relationship Id="rId73" Type="http://schemas.openxmlformats.org/officeDocument/2006/relationships/slideLayout" Target="../slideLayouts/slideLayout397.xml"/><Relationship Id="rId78" Type="http://schemas.openxmlformats.org/officeDocument/2006/relationships/slideLayout" Target="../slideLayouts/slideLayout402.xml"/><Relationship Id="rId94" Type="http://schemas.openxmlformats.org/officeDocument/2006/relationships/slideLayout" Target="../slideLayouts/slideLayout418.xml"/><Relationship Id="rId99" Type="http://schemas.openxmlformats.org/officeDocument/2006/relationships/slideLayout" Target="../slideLayouts/slideLayout423.xml"/><Relationship Id="rId101" Type="http://schemas.openxmlformats.org/officeDocument/2006/relationships/slideLayout" Target="../slideLayouts/slideLayout425.xml"/><Relationship Id="rId122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26" Type="http://schemas.openxmlformats.org/officeDocument/2006/relationships/slideLayout" Target="../slideLayouts/slideLayout350.xml"/><Relationship Id="rId47" Type="http://schemas.openxmlformats.org/officeDocument/2006/relationships/slideLayout" Target="../slideLayouts/slideLayout371.xml"/><Relationship Id="rId68" Type="http://schemas.openxmlformats.org/officeDocument/2006/relationships/slideLayout" Target="../slideLayouts/slideLayout392.xml"/><Relationship Id="rId89" Type="http://schemas.openxmlformats.org/officeDocument/2006/relationships/slideLayout" Target="../slideLayouts/slideLayout413.xml"/><Relationship Id="rId112" Type="http://schemas.openxmlformats.org/officeDocument/2006/relationships/slideLayout" Target="../slideLayouts/slideLayout436.xml"/><Relationship Id="rId133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80.xml"/><Relationship Id="rId21" Type="http://schemas.openxmlformats.org/officeDocument/2006/relationships/slideLayout" Target="../slideLayouts/slideLayout475.xml"/><Relationship Id="rId42" Type="http://schemas.openxmlformats.org/officeDocument/2006/relationships/slideLayout" Target="../slideLayouts/slideLayout496.xml"/><Relationship Id="rId47" Type="http://schemas.openxmlformats.org/officeDocument/2006/relationships/slideLayout" Target="../slideLayouts/slideLayout501.xml"/><Relationship Id="rId63" Type="http://schemas.openxmlformats.org/officeDocument/2006/relationships/slideLayout" Target="../slideLayouts/slideLayout517.xml"/><Relationship Id="rId68" Type="http://schemas.openxmlformats.org/officeDocument/2006/relationships/theme" Target="../theme/theme5.xml"/><Relationship Id="rId2" Type="http://schemas.openxmlformats.org/officeDocument/2006/relationships/slideLayout" Target="../slideLayouts/slideLayout456.xml"/><Relationship Id="rId16" Type="http://schemas.openxmlformats.org/officeDocument/2006/relationships/slideLayout" Target="../slideLayouts/slideLayout470.xml"/><Relationship Id="rId29" Type="http://schemas.openxmlformats.org/officeDocument/2006/relationships/slideLayout" Target="../slideLayouts/slideLayout483.xml"/><Relationship Id="rId11" Type="http://schemas.openxmlformats.org/officeDocument/2006/relationships/slideLayout" Target="../slideLayouts/slideLayout465.xml"/><Relationship Id="rId24" Type="http://schemas.openxmlformats.org/officeDocument/2006/relationships/slideLayout" Target="../slideLayouts/slideLayout478.xml"/><Relationship Id="rId32" Type="http://schemas.openxmlformats.org/officeDocument/2006/relationships/slideLayout" Target="../slideLayouts/slideLayout486.xml"/><Relationship Id="rId37" Type="http://schemas.openxmlformats.org/officeDocument/2006/relationships/slideLayout" Target="../slideLayouts/slideLayout491.xml"/><Relationship Id="rId40" Type="http://schemas.openxmlformats.org/officeDocument/2006/relationships/slideLayout" Target="../slideLayouts/slideLayout494.xml"/><Relationship Id="rId45" Type="http://schemas.openxmlformats.org/officeDocument/2006/relationships/slideLayout" Target="../slideLayouts/slideLayout499.xml"/><Relationship Id="rId53" Type="http://schemas.openxmlformats.org/officeDocument/2006/relationships/slideLayout" Target="../slideLayouts/slideLayout507.xml"/><Relationship Id="rId58" Type="http://schemas.openxmlformats.org/officeDocument/2006/relationships/slideLayout" Target="../slideLayouts/slideLayout512.xml"/><Relationship Id="rId66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459.xml"/><Relationship Id="rId61" Type="http://schemas.openxmlformats.org/officeDocument/2006/relationships/slideLayout" Target="../slideLayouts/slideLayout515.xml"/><Relationship Id="rId1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68.xml"/><Relationship Id="rId22" Type="http://schemas.openxmlformats.org/officeDocument/2006/relationships/slideLayout" Target="../slideLayouts/slideLayout476.xml"/><Relationship Id="rId27" Type="http://schemas.openxmlformats.org/officeDocument/2006/relationships/slideLayout" Target="../slideLayouts/slideLayout481.xml"/><Relationship Id="rId30" Type="http://schemas.openxmlformats.org/officeDocument/2006/relationships/slideLayout" Target="../slideLayouts/slideLayout484.xml"/><Relationship Id="rId35" Type="http://schemas.openxmlformats.org/officeDocument/2006/relationships/slideLayout" Target="../slideLayouts/slideLayout489.xml"/><Relationship Id="rId43" Type="http://schemas.openxmlformats.org/officeDocument/2006/relationships/slideLayout" Target="../slideLayouts/slideLayout497.xml"/><Relationship Id="rId48" Type="http://schemas.openxmlformats.org/officeDocument/2006/relationships/slideLayout" Target="../slideLayouts/slideLayout502.xml"/><Relationship Id="rId56" Type="http://schemas.openxmlformats.org/officeDocument/2006/relationships/slideLayout" Target="../slideLayouts/slideLayout510.xml"/><Relationship Id="rId64" Type="http://schemas.openxmlformats.org/officeDocument/2006/relationships/slideLayout" Target="../slideLayouts/slideLayout518.xml"/><Relationship Id="rId69" Type="http://schemas.openxmlformats.org/officeDocument/2006/relationships/image" Target="../media/image24.png"/><Relationship Id="rId8" Type="http://schemas.openxmlformats.org/officeDocument/2006/relationships/slideLayout" Target="../slideLayouts/slideLayout462.xml"/><Relationship Id="rId51" Type="http://schemas.openxmlformats.org/officeDocument/2006/relationships/slideLayout" Target="../slideLayouts/slideLayout505.xml"/><Relationship Id="rId72" Type="http://schemas.openxmlformats.org/officeDocument/2006/relationships/image" Target="../media/image1.png"/><Relationship Id="rId3" Type="http://schemas.openxmlformats.org/officeDocument/2006/relationships/slideLayout" Target="../slideLayouts/slideLayout457.xml"/><Relationship Id="rId12" Type="http://schemas.openxmlformats.org/officeDocument/2006/relationships/slideLayout" Target="../slideLayouts/slideLayout466.xml"/><Relationship Id="rId17" Type="http://schemas.openxmlformats.org/officeDocument/2006/relationships/slideLayout" Target="../slideLayouts/slideLayout471.xml"/><Relationship Id="rId25" Type="http://schemas.openxmlformats.org/officeDocument/2006/relationships/slideLayout" Target="../slideLayouts/slideLayout479.xml"/><Relationship Id="rId33" Type="http://schemas.openxmlformats.org/officeDocument/2006/relationships/slideLayout" Target="../slideLayouts/slideLayout487.xml"/><Relationship Id="rId38" Type="http://schemas.openxmlformats.org/officeDocument/2006/relationships/slideLayout" Target="../slideLayouts/slideLayout492.xml"/><Relationship Id="rId46" Type="http://schemas.openxmlformats.org/officeDocument/2006/relationships/slideLayout" Target="../slideLayouts/slideLayout500.xml"/><Relationship Id="rId59" Type="http://schemas.openxmlformats.org/officeDocument/2006/relationships/slideLayout" Target="../slideLayouts/slideLayout513.xml"/><Relationship Id="rId67" Type="http://schemas.openxmlformats.org/officeDocument/2006/relationships/slideLayout" Target="../slideLayouts/slideLayout521.xml"/><Relationship Id="rId20" Type="http://schemas.openxmlformats.org/officeDocument/2006/relationships/slideLayout" Target="../slideLayouts/slideLayout474.xml"/><Relationship Id="rId41" Type="http://schemas.openxmlformats.org/officeDocument/2006/relationships/slideLayout" Target="../slideLayouts/slideLayout495.xml"/><Relationship Id="rId54" Type="http://schemas.openxmlformats.org/officeDocument/2006/relationships/slideLayout" Target="../slideLayouts/slideLayout508.xml"/><Relationship Id="rId62" Type="http://schemas.openxmlformats.org/officeDocument/2006/relationships/slideLayout" Target="../slideLayouts/slideLayout516.xml"/><Relationship Id="rId70" Type="http://schemas.openxmlformats.org/officeDocument/2006/relationships/image" Target="../media/image25.svg"/><Relationship Id="rId1" Type="http://schemas.openxmlformats.org/officeDocument/2006/relationships/slideLayout" Target="../slideLayouts/slideLayout455.xml"/><Relationship Id="rId6" Type="http://schemas.openxmlformats.org/officeDocument/2006/relationships/slideLayout" Target="../slideLayouts/slideLayout460.xml"/><Relationship Id="rId15" Type="http://schemas.openxmlformats.org/officeDocument/2006/relationships/slideLayout" Target="../slideLayouts/slideLayout469.xml"/><Relationship Id="rId23" Type="http://schemas.openxmlformats.org/officeDocument/2006/relationships/slideLayout" Target="../slideLayouts/slideLayout477.xml"/><Relationship Id="rId28" Type="http://schemas.openxmlformats.org/officeDocument/2006/relationships/slideLayout" Target="../slideLayouts/slideLayout482.xml"/><Relationship Id="rId36" Type="http://schemas.openxmlformats.org/officeDocument/2006/relationships/slideLayout" Target="../slideLayouts/slideLayout490.xml"/><Relationship Id="rId49" Type="http://schemas.openxmlformats.org/officeDocument/2006/relationships/slideLayout" Target="../slideLayouts/slideLayout503.xml"/><Relationship Id="rId57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464.xml"/><Relationship Id="rId31" Type="http://schemas.openxmlformats.org/officeDocument/2006/relationships/slideLayout" Target="../slideLayouts/slideLayout485.xml"/><Relationship Id="rId44" Type="http://schemas.openxmlformats.org/officeDocument/2006/relationships/slideLayout" Target="../slideLayouts/slideLayout498.xml"/><Relationship Id="rId52" Type="http://schemas.openxmlformats.org/officeDocument/2006/relationships/slideLayout" Target="../slideLayouts/slideLayout506.xml"/><Relationship Id="rId60" Type="http://schemas.openxmlformats.org/officeDocument/2006/relationships/slideLayout" Target="../slideLayouts/slideLayout514.xml"/><Relationship Id="rId65" Type="http://schemas.openxmlformats.org/officeDocument/2006/relationships/slideLayout" Target="../slideLayouts/slideLayout519.xml"/><Relationship Id="rId73" Type="http://schemas.openxmlformats.org/officeDocument/2006/relationships/image" Target="../media/image2.png"/><Relationship Id="rId4" Type="http://schemas.openxmlformats.org/officeDocument/2006/relationships/slideLayout" Target="../slideLayouts/slideLayout458.xml"/><Relationship Id="rId9" Type="http://schemas.openxmlformats.org/officeDocument/2006/relationships/slideLayout" Target="../slideLayouts/slideLayout463.xml"/><Relationship Id="rId13" Type="http://schemas.openxmlformats.org/officeDocument/2006/relationships/slideLayout" Target="../slideLayouts/slideLayout467.xml"/><Relationship Id="rId18" Type="http://schemas.openxmlformats.org/officeDocument/2006/relationships/slideLayout" Target="../slideLayouts/slideLayout472.xml"/><Relationship Id="rId39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488.xml"/><Relationship Id="rId50" Type="http://schemas.openxmlformats.org/officeDocument/2006/relationships/slideLayout" Target="../slideLayouts/slideLayout504.xml"/><Relationship Id="rId55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461.xml"/><Relationship Id="rId71" Type="http://schemas.openxmlformats.org/officeDocument/2006/relationships/hyperlink" Target="https://twitter.com/ukhca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18D5D-A7C8-4E8D-9312-170D2428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4" y="302996"/>
            <a:ext cx="8188979" cy="3444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017CC-B376-404C-8084-4F8256EAD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435" y="1062010"/>
            <a:ext cx="8188979" cy="292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A0405-A4C4-4FE3-94D5-2E3D43D16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916" y="54363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8949-BC12-489D-8B29-6D67946C9D2D}" type="datetime1">
              <a:rPr lang="en-GB" smtClean="0"/>
              <a:t>09/03/2025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6A13-8B37-48B6-86EE-5EC9E366EE10}"/>
              </a:ext>
            </a:extLst>
          </p:cNvPr>
          <p:cNvSpPr/>
          <p:nvPr/>
        </p:nvSpPr>
        <p:spPr>
          <a:xfrm>
            <a:off x="-553501" y="4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2FC1D5-925F-4C16-8058-F1F20D97CD72}"/>
              </a:ext>
            </a:extLst>
          </p:cNvPr>
          <p:cNvSpPr/>
          <p:nvPr/>
        </p:nvSpPr>
        <p:spPr>
          <a:xfrm>
            <a:off x="-553501" y="519391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5AAE74-9476-43D2-A094-16551229CB36}"/>
              </a:ext>
            </a:extLst>
          </p:cNvPr>
          <p:cNvSpPr/>
          <p:nvPr/>
        </p:nvSpPr>
        <p:spPr>
          <a:xfrm>
            <a:off x="-553501" y="1558163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962852-FA98-45A1-8155-0221F23E72EE}"/>
              </a:ext>
            </a:extLst>
          </p:cNvPr>
          <p:cNvSpPr/>
          <p:nvPr/>
        </p:nvSpPr>
        <p:spPr>
          <a:xfrm>
            <a:off x="-553501" y="1038777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CD985-9231-4D6C-BE42-3E050F4A5E08}"/>
              </a:ext>
            </a:extLst>
          </p:cNvPr>
          <p:cNvSpPr/>
          <p:nvPr/>
        </p:nvSpPr>
        <p:spPr>
          <a:xfrm>
            <a:off x="-553501" y="2077549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A8D2D7-5B9F-4480-890B-06FC30B30BBF}"/>
              </a:ext>
            </a:extLst>
          </p:cNvPr>
          <p:cNvSpPr/>
          <p:nvPr/>
        </p:nvSpPr>
        <p:spPr>
          <a:xfrm>
            <a:off x="-553501" y="2596936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204D0-AD85-47A2-A710-3BE075C89118}"/>
              </a:ext>
            </a:extLst>
          </p:cNvPr>
          <p:cNvSpPr/>
          <p:nvPr/>
        </p:nvSpPr>
        <p:spPr>
          <a:xfrm>
            <a:off x="-553501" y="4155094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A8A991-3204-47F8-951E-9E3D76C9DD61}"/>
              </a:ext>
            </a:extLst>
          </p:cNvPr>
          <p:cNvSpPr/>
          <p:nvPr/>
        </p:nvSpPr>
        <p:spPr>
          <a:xfrm>
            <a:off x="-553501" y="3116322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7476AF-F10F-40C1-B4FA-596C50453001}"/>
              </a:ext>
            </a:extLst>
          </p:cNvPr>
          <p:cNvSpPr/>
          <p:nvPr/>
        </p:nvSpPr>
        <p:spPr>
          <a:xfrm>
            <a:off x="-553501" y="4674479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E2BF07-81EF-4178-B0F5-0B1B3B9DDFC5}"/>
              </a:ext>
            </a:extLst>
          </p:cNvPr>
          <p:cNvSpPr/>
          <p:nvPr/>
        </p:nvSpPr>
        <p:spPr>
          <a:xfrm>
            <a:off x="-553501" y="3635708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19465-E9E2-41C8-A4F9-665C44E64A63}"/>
              </a:ext>
            </a:extLst>
          </p:cNvPr>
          <p:cNvSpPr txBox="1"/>
          <p:nvPr/>
        </p:nvSpPr>
        <p:spPr>
          <a:xfrm>
            <a:off x="-1690851" y="133730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5CF644-D357-4322-B834-72D9F50A252E}"/>
              </a:ext>
            </a:extLst>
          </p:cNvPr>
          <p:cNvSpPr txBox="1"/>
          <p:nvPr/>
        </p:nvSpPr>
        <p:spPr>
          <a:xfrm>
            <a:off x="-1690851" y="65311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7EB561-7598-4D2E-9FC2-8BD1816FAD9E}"/>
              </a:ext>
            </a:extLst>
          </p:cNvPr>
          <p:cNvSpPr txBox="1"/>
          <p:nvPr/>
        </p:nvSpPr>
        <p:spPr>
          <a:xfrm>
            <a:off x="-1690851" y="117250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60B14C-8C65-4CB4-B140-78CF76BDB4EE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91DBB-F003-4178-B0FB-4CB7BE194994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AD430-0639-420F-BFD9-7D801084A98E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1236D9-5ABB-422C-83DB-B5E4315EF75F}"/>
              </a:ext>
            </a:extLst>
          </p:cNvPr>
          <p:cNvSpPr txBox="1"/>
          <p:nvPr/>
        </p:nvSpPr>
        <p:spPr>
          <a:xfrm>
            <a:off x="-1690851" y="325004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C75CD-F415-4D51-8855-FE0CD9498908}"/>
              </a:ext>
            </a:extLst>
          </p:cNvPr>
          <p:cNvSpPr txBox="1"/>
          <p:nvPr/>
        </p:nvSpPr>
        <p:spPr>
          <a:xfrm>
            <a:off x="-1690851" y="376943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300FEB-BD52-4E68-9856-FCC383AFC5F0}"/>
              </a:ext>
            </a:extLst>
          </p:cNvPr>
          <p:cNvSpPr txBox="1"/>
          <p:nvPr/>
        </p:nvSpPr>
        <p:spPr>
          <a:xfrm>
            <a:off x="-2242643" y="4288820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8E3A4A-0759-48DF-89DC-683C4259FC67}"/>
              </a:ext>
            </a:extLst>
          </p:cNvPr>
          <p:cNvSpPr txBox="1"/>
          <p:nvPr/>
        </p:nvSpPr>
        <p:spPr>
          <a:xfrm>
            <a:off x="-1690851" y="4808203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9067EB-8FA5-4306-BAE0-0F1366700033}"/>
              </a:ext>
            </a:extLst>
          </p:cNvPr>
          <p:cNvSpPr/>
          <p:nvPr/>
        </p:nvSpPr>
        <p:spPr>
          <a:xfrm>
            <a:off x="-553501" y="5194741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2A1245-D6D0-4A2B-999D-6E13667E64BA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409989-4977-461F-B05B-6DC96A5DC3FB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B7074C-D07B-4A74-8C72-693187FB10FF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56C314-E296-4B61-8A3F-140705A552E8}"/>
              </a:ext>
            </a:extLst>
          </p:cNvPr>
          <p:cNvCxnSpPr>
            <a:cxnSpLocks/>
          </p:cNvCxnSpPr>
          <p:nvPr/>
        </p:nvCxnSpPr>
        <p:spPr>
          <a:xfrm>
            <a:off x="46791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7E1C12-0DDB-4923-A2CD-993F00512ECC}"/>
              </a:ext>
            </a:extLst>
          </p:cNvPr>
          <p:cNvCxnSpPr>
            <a:cxnSpLocks/>
          </p:cNvCxnSpPr>
          <p:nvPr/>
        </p:nvCxnSpPr>
        <p:spPr>
          <a:xfrm>
            <a:off x="867608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88D695-E8D6-48AA-BA9B-5931E4C21E5B}"/>
              </a:ext>
            </a:extLst>
          </p:cNvPr>
          <p:cNvCxnSpPr>
            <a:cxnSpLocks/>
          </p:cNvCxnSpPr>
          <p:nvPr/>
        </p:nvCxnSpPr>
        <p:spPr>
          <a:xfrm rot="-5400000">
            <a:off x="-207531" y="1032994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5F241E6-9C02-424F-B204-A7EBFE73C863}"/>
              </a:ext>
            </a:extLst>
          </p:cNvPr>
          <p:cNvCxnSpPr>
            <a:cxnSpLocks/>
          </p:cNvCxnSpPr>
          <p:nvPr/>
        </p:nvCxnSpPr>
        <p:spPr>
          <a:xfrm rot="-5400000">
            <a:off x="-207531" y="4489378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283856-1E94-425F-BFB5-5B148F718EB0}"/>
              </a:ext>
            </a:extLst>
          </p:cNvPr>
          <p:cNvCxnSpPr>
            <a:cxnSpLocks/>
          </p:cNvCxnSpPr>
          <p:nvPr/>
        </p:nvCxnSpPr>
        <p:spPr>
          <a:xfrm>
            <a:off x="4572000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619BF-1DDA-4102-B498-8DD2EAB05F19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D9E0F6-BF67-4589-AFF1-53842E1C25D3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A077507-690F-4572-AD60-79DC475E3917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39E22B-7492-476E-9039-7F3A8A467E2A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1D48E81-470D-4D2F-9454-7E681486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8209BB1-E304-4AC3-A122-34397C8DD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C32305F-F8E1-4D39-AA24-F26175AA19A1}"/>
              </a:ext>
            </a:extLst>
          </p:cNvPr>
          <p:cNvCxnSpPr>
            <a:cxnSpLocks/>
          </p:cNvCxnSpPr>
          <p:nvPr/>
        </p:nvCxnSpPr>
        <p:spPr>
          <a:xfrm>
            <a:off x="46791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EAD858A-2792-4D88-87A3-2ED27A15394E}"/>
              </a:ext>
            </a:extLst>
          </p:cNvPr>
          <p:cNvCxnSpPr>
            <a:cxnSpLocks/>
          </p:cNvCxnSpPr>
          <p:nvPr/>
        </p:nvCxnSpPr>
        <p:spPr>
          <a:xfrm>
            <a:off x="867608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078001-51BB-425B-B4D6-80400C1B1119}"/>
              </a:ext>
            </a:extLst>
          </p:cNvPr>
          <p:cNvCxnSpPr>
            <a:cxnSpLocks/>
          </p:cNvCxnSpPr>
          <p:nvPr/>
        </p:nvCxnSpPr>
        <p:spPr>
          <a:xfrm rot="-5400000">
            <a:off x="-207531" y="1032994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F385961-CBDC-46F8-8E78-4E667F5C87BB}"/>
              </a:ext>
            </a:extLst>
          </p:cNvPr>
          <p:cNvCxnSpPr>
            <a:cxnSpLocks/>
          </p:cNvCxnSpPr>
          <p:nvPr/>
        </p:nvCxnSpPr>
        <p:spPr>
          <a:xfrm rot="-5400000">
            <a:off x="-207531" y="4489378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FDC4D67-7815-4077-924C-1069DA366AAC}"/>
              </a:ext>
            </a:extLst>
          </p:cNvPr>
          <p:cNvCxnSpPr>
            <a:cxnSpLocks/>
          </p:cNvCxnSpPr>
          <p:nvPr/>
        </p:nvCxnSpPr>
        <p:spPr>
          <a:xfrm>
            <a:off x="4572000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1A5BD97-3B94-4801-B8DD-45E67920B85E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C5D80DE-FA97-49EB-B33F-432AA55ABF01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66AB40F-D3CB-480D-A5DE-5D6859005910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DB215EB-5558-4826-ACAC-699BD1799069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6ECC268-402E-47A8-9E90-F70CE8B65B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3FB3A9B-B5B9-4E55-9C75-56BB90FFC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27275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  <p:sldLayoutId id="2147484909" r:id="rId12"/>
    <p:sldLayoutId id="2147484910" r:id="rId13"/>
    <p:sldLayoutId id="2147484911" r:id="rId14"/>
    <p:sldLayoutId id="2147484912" r:id="rId15"/>
    <p:sldLayoutId id="2147484913" r:id="rId16"/>
    <p:sldLayoutId id="2147484914" r:id="rId17"/>
    <p:sldLayoutId id="2147484915" r:id="rId18"/>
    <p:sldLayoutId id="2147484916" r:id="rId19"/>
    <p:sldLayoutId id="2147484917" r:id="rId20"/>
    <p:sldLayoutId id="2147484918" r:id="rId21"/>
    <p:sldLayoutId id="2147484919" r:id="rId22"/>
    <p:sldLayoutId id="2147484920" r:id="rId23"/>
    <p:sldLayoutId id="2147484921" r:id="rId24"/>
    <p:sldLayoutId id="2147484922" r:id="rId25"/>
    <p:sldLayoutId id="2147484923" r:id="rId26"/>
    <p:sldLayoutId id="2147484924" r:id="rId27"/>
    <p:sldLayoutId id="2147484925" r:id="rId28"/>
    <p:sldLayoutId id="2147484926" r:id="rId29"/>
    <p:sldLayoutId id="2147484927" r:id="rId30"/>
    <p:sldLayoutId id="2147484928" r:id="rId31"/>
    <p:sldLayoutId id="2147484929" r:id="rId32"/>
    <p:sldLayoutId id="2147484930" r:id="rId33"/>
    <p:sldLayoutId id="2147484931" r:id="rId34"/>
    <p:sldLayoutId id="2147484932" r:id="rId35"/>
    <p:sldLayoutId id="2147484933" r:id="rId36"/>
    <p:sldLayoutId id="2147484934" r:id="rId37"/>
    <p:sldLayoutId id="2147484935" r:id="rId38"/>
    <p:sldLayoutId id="2147484936" r:id="rId39"/>
    <p:sldLayoutId id="2147484937" r:id="rId40"/>
    <p:sldLayoutId id="2147484938" r:id="rId41"/>
    <p:sldLayoutId id="2147484939" r:id="rId42"/>
    <p:sldLayoutId id="2147484940" r:id="rId43"/>
    <p:sldLayoutId id="2147484941" r:id="rId44"/>
    <p:sldLayoutId id="2147484942" r:id="rId45"/>
    <p:sldLayoutId id="2147484943" r:id="rId46"/>
    <p:sldLayoutId id="2147484944" r:id="rId47"/>
    <p:sldLayoutId id="2147484945" r:id="rId48"/>
    <p:sldLayoutId id="2147484946" r:id="rId49"/>
    <p:sldLayoutId id="2147484947" r:id="rId50"/>
    <p:sldLayoutId id="2147484948" r:id="rId51"/>
    <p:sldLayoutId id="2147484949" r:id="rId52"/>
    <p:sldLayoutId id="2147484950" r:id="rId53"/>
    <p:sldLayoutId id="2147484951" r:id="rId54"/>
    <p:sldLayoutId id="2147484952" r:id="rId55"/>
    <p:sldLayoutId id="2147484953" r:id="rId56"/>
    <p:sldLayoutId id="2147484954" r:id="rId57"/>
    <p:sldLayoutId id="2147484955" r:id="rId58"/>
    <p:sldLayoutId id="2147484956" r:id="rId59"/>
    <p:sldLayoutId id="2147484957" r:id="rId60"/>
    <p:sldLayoutId id="2147484958" r:id="rId61"/>
    <p:sldLayoutId id="2147484959" r:id="rId62"/>
    <p:sldLayoutId id="2147484960" r:id="rId63"/>
    <p:sldLayoutId id="2147484961" r:id="rId64"/>
    <p:sldLayoutId id="2147484962" r:id="rId65"/>
    <p:sldLayoutId id="2147485045" r:id="rId66"/>
    <p:sldLayoutId id="2147485046" r:id="rId67"/>
    <p:sldLayoutId id="2147485049" r:id="rId68"/>
    <p:sldLayoutId id="2147485050" r:id="rId69"/>
    <p:sldLayoutId id="2147485051" r:id="rId70"/>
    <p:sldLayoutId id="2147485052" r:id="rId71"/>
    <p:sldLayoutId id="2147485053" r:id="rId72"/>
    <p:sldLayoutId id="2147485058" r:id="rId73"/>
    <p:sldLayoutId id="2147485065" r:id="rId74"/>
    <p:sldLayoutId id="2147485068" r:id="rId75"/>
    <p:sldLayoutId id="2147485069" r:id="rId76"/>
    <p:sldLayoutId id="2147485070" r:id="rId77"/>
    <p:sldLayoutId id="2147485071" r:id="rId78"/>
    <p:sldLayoutId id="2147485073" r:id="rId79"/>
    <p:sldLayoutId id="2147485075" r:id="rId80"/>
    <p:sldLayoutId id="2147485076" r:id="rId81"/>
    <p:sldLayoutId id="2147485077" r:id="rId82"/>
    <p:sldLayoutId id="2147485079" r:id="rId83"/>
    <p:sldLayoutId id="2147485083" r:id="rId84"/>
    <p:sldLayoutId id="2147485084" r:id="rId85"/>
    <p:sldLayoutId id="2147485087" r:id="rId86"/>
    <p:sldLayoutId id="2147485088" r:id="rId87"/>
    <p:sldLayoutId id="2147485089" r:id="rId88"/>
    <p:sldLayoutId id="2147485092" r:id="rId89"/>
    <p:sldLayoutId id="2147485093" r:id="rId90"/>
    <p:sldLayoutId id="2147485097" r:id="rId91"/>
    <p:sldLayoutId id="2147485098" r:id="rId92"/>
    <p:sldLayoutId id="2147485099" r:id="rId93"/>
    <p:sldLayoutId id="2147485100" r:id="rId94"/>
    <p:sldLayoutId id="2147485102" r:id="rId95"/>
    <p:sldLayoutId id="2147485104" r:id="rId96"/>
    <p:sldLayoutId id="2147485105" r:id="rId97"/>
    <p:sldLayoutId id="2147485106" r:id="rId98"/>
    <p:sldLayoutId id="2147485108" r:id="rId99"/>
    <p:sldLayoutId id="2147485661" r:id="rId100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2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32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242976" indent="-242976" algn="l" defTabSz="685732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FontTx/>
        <a:buBlip>
          <a:blip r:embed="rId104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93940" indent="-242976" algn="l" defTabSz="685732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Clr>
          <a:schemeClr val="accent2"/>
        </a:buClr>
        <a:buFont typeface="Proxima Nova" panose="02000506030000020004" pitchFamily="50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4906" indent="-242976" algn="l" defTabSz="685732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Clr>
          <a:schemeClr val="accent3"/>
        </a:buClr>
        <a:buFont typeface="Proxima Nova" panose="02000506030000020004" pitchFamily="50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41876" indent="-242976" algn="l" defTabSz="685732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Clr>
          <a:schemeClr val="accent4"/>
        </a:buClr>
        <a:buFont typeface="Wingdings" panose="05000000000000000000" pitchFamily="2" charset="2"/>
        <a:buChar char="w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396">
          <p15:clr>
            <a:srgbClr val="F26B43"/>
          </p15:clr>
        </p15:guide>
        <p15:guide id="4" pos="3740">
          <p15:clr>
            <a:srgbClr val="F26B43"/>
          </p15:clr>
        </p15:guide>
        <p15:guide id="5" pos="3939">
          <p15:clr>
            <a:srgbClr val="F26B43"/>
          </p15:clr>
        </p15:guide>
        <p15:guide id="6" pos="7283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orient="horz" pos="3923">
          <p15:clr>
            <a:srgbClr val="F26B43"/>
          </p15:clr>
        </p15:guide>
        <p15:guide id="11" orient="horz" pos="127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18D5D-A7C8-4E8D-9312-170D2428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4"/>
            <a:ext cx="8188979" cy="3444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017CC-B376-404C-8084-4F8256EAD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432" y="1062010"/>
            <a:ext cx="8188979" cy="292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A0405-A4C4-4FE3-94D5-2E3D43D16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916" y="54363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8949-BC12-489D-8B29-6D67946C9D2D}" type="datetime1">
              <a:rPr lang="en-GB" smtClean="0"/>
              <a:t>09/03/2025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6A13-8B37-48B6-86EE-5EC9E366EE1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2FC1D5-925F-4C16-8058-F1F20D97CD72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5AAE74-9476-43D2-A094-16551229CB36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962852-FA98-45A1-8155-0221F23E72EE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CD985-9231-4D6C-BE42-3E050F4A5E08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A8D2D7-5B9F-4480-890B-06FC30B30BBF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204D0-AD85-47A2-A710-3BE075C8911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A8A991-3204-47F8-951E-9E3D76C9DD61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7476AF-F10F-40C1-B4FA-596C50453001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E2BF07-81EF-4178-B0F5-0B1B3B9DDFC5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19465-E9E2-41C8-A4F9-665C44E64A6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5CF644-D357-4322-B834-72D9F50A252E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7EB561-7598-4D2E-9FC2-8BD1816FAD9E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60B14C-8C65-4CB4-B140-78CF76BDB4EE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91DBB-F003-4178-B0FB-4CB7BE194994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AD430-0639-420F-BFD9-7D801084A98E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1236D9-5ABB-422C-83DB-B5E4315EF75F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C75CD-F415-4D51-8855-FE0CD949890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300FEB-BD52-4E68-9856-FCC383AFC5F0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8E3A4A-0759-48DF-89DC-683C4259FC67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9067EB-8FA5-4306-BAE0-0F1366700033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2A1245-D6D0-4A2B-999D-6E13667E64BA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409989-4977-461F-B05B-6DC96A5DC3FB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B7074C-D07B-4A74-8C72-693187FB10FF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56C314-E296-4B61-8A3F-140705A552E8}"/>
              </a:ext>
            </a:extLst>
          </p:cNvPr>
          <p:cNvCxnSpPr>
            <a:cxnSpLocks/>
          </p:cNvCxnSpPr>
          <p:nvPr/>
        </p:nvCxnSpPr>
        <p:spPr>
          <a:xfrm>
            <a:off x="46791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7E1C12-0DDB-4923-A2CD-993F00512ECC}"/>
              </a:ext>
            </a:extLst>
          </p:cNvPr>
          <p:cNvCxnSpPr>
            <a:cxnSpLocks/>
          </p:cNvCxnSpPr>
          <p:nvPr/>
        </p:nvCxnSpPr>
        <p:spPr>
          <a:xfrm>
            <a:off x="867608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88D695-E8D6-48AA-BA9B-5931E4C21E5B}"/>
              </a:ext>
            </a:extLst>
          </p:cNvPr>
          <p:cNvCxnSpPr>
            <a:cxnSpLocks/>
          </p:cNvCxnSpPr>
          <p:nvPr/>
        </p:nvCxnSpPr>
        <p:spPr>
          <a:xfrm rot="-5400000">
            <a:off x="-207531" y="1032991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5F241E6-9C02-424F-B204-A7EBFE73C863}"/>
              </a:ext>
            </a:extLst>
          </p:cNvPr>
          <p:cNvCxnSpPr>
            <a:cxnSpLocks/>
          </p:cNvCxnSpPr>
          <p:nvPr/>
        </p:nvCxnSpPr>
        <p:spPr>
          <a:xfrm rot="-5400000">
            <a:off x="-207531" y="4489375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283856-1E94-425F-BFB5-5B148F718EB0}"/>
              </a:ext>
            </a:extLst>
          </p:cNvPr>
          <p:cNvCxnSpPr>
            <a:cxnSpLocks/>
          </p:cNvCxnSpPr>
          <p:nvPr/>
        </p:nvCxnSpPr>
        <p:spPr>
          <a:xfrm>
            <a:off x="4572000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619BF-1DDA-4102-B498-8DD2EAB05F19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D9E0F6-BF67-4589-AFF1-53842E1C25D3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A077507-690F-4572-AD60-79DC475E3917}"/>
                </a:ext>
              </a:extLst>
            </p:cNvPr>
            <p:cNvSpPr txBox="1"/>
            <p:nvPr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39E22B-7492-476E-9039-7F3A8A467E2A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1D48E81-470D-4D2F-9454-7E681486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8209BB1-E304-4AC3-A122-34397C8DD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352447-E555-231E-3744-088FEA9FF45B}"/>
              </a:ext>
            </a:extLst>
          </p:cNvPr>
          <p:cNvCxnSpPr>
            <a:cxnSpLocks/>
          </p:cNvCxnSpPr>
          <p:nvPr userDrawn="1"/>
        </p:nvCxnSpPr>
        <p:spPr>
          <a:xfrm>
            <a:off x="46791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4AB2F51-A455-CBB8-6EDE-7586478D3504}"/>
              </a:ext>
            </a:extLst>
          </p:cNvPr>
          <p:cNvCxnSpPr>
            <a:cxnSpLocks/>
          </p:cNvCxnSpPr>
          <p:nvPr userDrawn="1"/>
        </p:nvCxnSpPr>
        <p:spPr>
          <a:xfrm>
            <a:off x="867608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0B33F5C-3C61-24FA-9428-661703483C50}"/>
              </a:ext>
            </a:extLst>
          </p:cNvPr>
          <p:cNvCxnSpPr>
            <a:cxnSpLocks/>
          </p:cNvCxnSpPr>
          <p:nvPr userDrawn="1"/>
        </p:nvCxnSpPr>
        <p:spPr>
          <a:xfrm rot="-5400000">
            <a:off x="-207531" y="1032992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E9F3697-D586-5936-23C1-16CDEDC1756A}"/>
              </a:ext>
            </a:extLst>
          </p:cNvPr>
          <p:cNvCxnSpPr>
            <a:cxnSpLocks/>
          </p:cNvCxnSpPr>
          <p:nvPr userDrawn="1"/>
        </p:nvCxnSpPr>
        <p:spPr>
          <a:xfrm rot="-5400000">
            <a:off x="-207531" y="4489376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7852515-3867-C734-972A-7D2D6CF5FF27}"/>
              </a:ext>
            </a:extLst>
          </p:cNvPr>
          <p:cNvCxnSpPr>
            <a:cxnSpLocks/>
          </p:cNvCxnSpPr>
          <p:nvPr userDrawn="1"/>
        </p:nvCxnSpPr>
        <p:spPr>
          <a:xfrm>
            <a:off x="4572000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A02930-E1F0-61F1-047F-61E84233E87F}"/>
              </a:ext>
            </a:extLst>
          </p:cNvPr>
          <p:cNvGrpSpPr/>
          <p:nvPr userDrawn="1"/>
        </p:nvGrpSpPr>
        <p:grpSpPr>
          <a:xfrm>
            <a:off x="0" y="4706712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72D5450-0F71-FE73-4D56-37D631CEC4B9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A465BA-EC09-8284-52D3-7D487A616FDD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741C392-4DAD-0712-56DA-F44891E66E0B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93955C6-E1CA-113A-F737-7CBFCAECB2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C64B1B5-B340-4480-9DE7-91D660A987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0716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5" r:id="rId1"/>
    <p:sldLayoutId id="2147484966" r:id="rId2"/>
    <p:sldLayoutId id="2147484967" r:id="rId3"/>
    <p:sldLayoutId id="2147484968" r:id="rId4"/>
    <p:sldLayoutId id="2147484969" r:id="rId5"/>
    <p:sldLayoutId id="2147484970" r:id="rId6"/>
    <p:sldLayoutId id="2147484971" r:id="rId7"/>
    <p:sldLayoutId id="2147484972" r:id="rId8"/>
    <p:sldLayoutId id="2147484973" r:id="rId9"/>
    <p:sldLayoutId id="2147484974" r:id="rId10"/>
    <p:sldLayoutId id="2147484975" r:id="rId11"/>
    <p:sldLayoutId id="2147484976" r:id="rId12"/>
    <p:sldLayoutId id="2147484979" r:id="rId13"/>
    <p:sldLayoutId id="2147484980" r:id="rId14"/>
    <p:sldLayoutId id="2147484981" r:id="rId15"/>
    <p:sldLayoutId id="2147484982" r:id="rId16"/>
    <p:sldLayoutId id="2147484984" r:id="rId17"/>
    <p:sldLayoutId id="2147484985" r:id="rId18"/>
    <p:sldLayoutId id="2147484986" r:id="rId19"/>
    <p:sldLayoutId id="2147484987" r:id="rId20"/>
    <p:sldLayoutId id="2147484988" r:id="rId21"/>
    <p:sldLayoutId id="2147484989" r:id="rId22"/>
    <p:sldLayoutId id="2147484990" r:id="rId23"/>
    <p:sldLayoutId id="2147484991" r:id="rId24"/>
    <p:sldLayoutId id="2147484992" r:id="rId25"/>
    <p:sldLayoutId id="2147484993" r:id="rId26"/>
    <p:sldLayoutId id="2147484994" r:id="rId27"/>
    <p:sldLayoutId id="2147484995" r:id="rId28"/>
    <p:sldLayoutId id="2147484996" r:id="rId29"/>
    <p:sldLayoutId id="2147484997" r:id="rId30"/>
    <p:sldLayoutId id="2147484998" r:id="rId31"/>
    <p:sldLayoutId id="2147484999" r:id="rId32"/>
    <p:sldLayoutId id="2147485000" r:id="rId33"/>
    <p:sldLayoutId id="2147485002" r:id="rId34"/>
    <p:sldLayoutId id="2147485003" r:id="rId35"/>
    <p:sldLayoutId id="2147485004" r:id="rId36"/>
    <p:sldLayoutId id="2147485005" r:id="rId37"/>
    <p:sldLayoutId id="2147485006" r:id="rId38"/>
    <p:sldLayoutId id="2147485007" r:id="rId39"/>
    <p:sldLayoutId id="2147485008" r:id="rId40"/>
    <p:sldLayoutId id="2147485009" r:id="rId41"/>
    <p:sldLayoutId id="2147485010" r:id="rId42"/>
    <p:sldLayoutId id="2147485011" r:id="rId43"/>
    <p:sldLayoutId id="2147485012" r:id="rId44"/>
    <p:sldLayoutId id="2147485013" r:id="rId45"/>
    <p:sldLayoutId id="2147485014" r:id="rId46"/>
    <p:sldLayoutId id="2147485015" r:id="rId47"/>
    <p:sldLayoutId id="2147485016" r:id="rId48"/>
    <p:sldLayoutId id="2147485017" r:id="rId49"/>
    <p:sldLayoutId id="2147485018" r:id="rId50"/>
    <p:sldLayoutId id="2147485019" r:id="rId51"/>
    <p:sldLayoutId id="2147485020" r:id="rId52"/>
    <p:sldLayoutId id="2147485021" r:id="rId53"/>
    <p:sldLayoutId id="2147485022" r:id="rId54"/>
    <p:sldLayoutId id="2147485023" r:id="rId55"/>
    <p:sldLayoutId id="2147485024" r:id="rId56"/>
    <p:sldLayoutId id="2147485025" r:id="rId57"/>
    <p:sldLayoutId id="2147485026" r:id="rId58"/>
    <p:sldLayoutId id="2147485027" r:id="rId59"/>
    <p:sldLayoutId id="2147485028" r:id="rId60"/>
    <p:sldLayoutId id="2147485029" r:id="rId61"/>
    <p:sldLayoutId id="2147485030" r:id="rId62"/>
    <p:sldLayoutId id="2147485031" r:id="rId63"/>
    <p:sldLayoutId id="2147485032" r:id="rId64"/>
    <p:sldLayoutId id="2147485034" r:id="rId65"/>
    <p:sldLayoutId id="2147485035" r:id="rId66"/>
    <p:sldLayoutId id="2147485036" r:id="rId67"/>
    <p:sldLayoutId id="2147485038" r:id="rId68"/>
    <p:sldLayoutId id="2147485039" r:id="rId69"/>
    <p:sldLayoutId id="2147485040" r:id="rId70"/>
    <p:sldLayoutId id="2147485042" r:id="rId71"/>
    <p:sldLayoutId id="2147485043" r:id="rId72"/>
    <p:sldLayoutId id="2147485112" r:id="rId73"/>
    <p:sldLayoutId id="2147485119" r:id="rId74"/>
    <p:sldLayoutId id="2147485189" r:id="rId75"/>
    <p:sldLayoutId id="2147485193" r:id="rId76"/>
    <p:sldLayoutId id="2147485194" r:id="rId77"/>
    <p:sldLayoutId id="2147485195" r:id="rId78"/>
    <p:sldLayoutId id="2147485196" r:id="rId79"/>
    <p:sldLayoutId id="2147485197" r:id="rId80"/>
    <p:sldLayoutId id="2147485200" r:id="rId81"/>
    <p:sldLayoutId id="2147485202" r:id="rId82"/>
    <p:sldLayoutId id="2147485208" r:id="rId83"/>
    <p:sldLayoutId id="2147485210" r:id="rId84"/>
    <p:sldLayoutId id="2147485214" r:id="rId85"/>
    <p:sldLayoutId id="2147485215" r:id="rId86"/>
    <p:sldLayoutId id="2147485216" r:id="rId87"/>
    <p:sldLayoutId id="2147485218" r:id="rId88"/>
    <p:sldLayoutId id="2147485220" r:id="rId89"/>
    <p:sldLayoutId id="2147485221" r:id="rId90"/>
    <p:sldLayoutId id="2147485222" r:id="rId91"/>
    <p:sldLayoutId id="2147485224" r:id="rId92"/>
    <p:sldLayoutId id="2147485225" r:id="rId93"/>
    <p:sldLayoutId id="2147485229" r:id="rId94"/>
    <p:sldLayoutId id="2147485235" r:id="rId95"/>
    <p:sldLayoutId id="2147485237" r:id="rId96"/>
    <p:sldLayoutId id="2147485239" r:id="rId97"/>
    <p:sldLayoutId id="2147485246" r:id="rId98"/>
    <p:sldLayoutId id="2147485851" r:id="rId99"/>
    <p:sldLayoutId id="2147485855" r:id="rId100"/>
    <p:sldLayoutId id="2147485858" r:id="rId101"/>
    <p:sldLayoutId id="2147485859" r:id="rId102"/>
    <p:sldLayoutId id="2147485872" r:id="rId103"/>
    <p:sldLayoutId id="2147485885" r:id="rId104"/>
    <p:sldLayoutId id="2147485886" r:id="rId105"/>
    <p:sldLayoutId id="2147485890" r:id="rId106"/>
    <p:sldLayoutId id="2147485891" r:id="rId107"/>
    <p:sldLayoutId id="2147485892" r:id="rId108"/>
    <p:sldLayoutId id="2147485894" r:id="rId109"/>
    <p:sldLayoutId id="2147485895" r:id="rId110"/>
    <p:sldLayoutId id="2147485898" r:id="rId111"/>
    <p:sldLayoutId id="2147485899" r:id="rId112"/>
    <p:sldLayoutId id="2147485900" r:id="rId113"/>
    <p:sldLayoutId id="2147485901" r:id="rId114"/>
    <p:sldLayoutId id="2147485903" r:id="rId115"/>
    <p:sldLayoutId id="2147485905" r:id="rId116"/>
    <p:sldLayoutId id="2147485907" r:id="rId117"/>
    <p:sldLayoutId id="2147485910" r:id="rId118"/>
    <p:sldLayoutId id="2147485912" r:id="rId119"/>
    <p:sldLayoutId id="2147485913" r:id="rId120"/>
    <p:sldLayoutId id="2147485914" r:id="rId121"/>
    <p:sldLayoutId id="2147485916" r:id="rId122"/>
    <p:sldLayoutId id="2147485918" r:id="rId123"/>
    <p:sldLayoutId id="2147485919" r:id="rId124"/>
    <p:sldLayoutId id="2147485920" r:id="rId125"/>
    <p:sldLayoutId id="2147485921" r:id="rId126"/>
    <p:sldLayoutId id="2147485922" r:id="rId127"/>
    <p:sldLayoutId id="2147485923" r:id="rId128"/>
    <p:sldLayoutId id="2147485925" r:id="rId129"/>
    <p:sldLayoutId id="2147485927" r:id="rId130"/>
    <p:sldLayoutId id="2147485928" r:id="rId131"/>
    <p:sldLayoutId id="2147485929" r:id="rId132"/>
    <p:sldLayoutId id="2147485930" r:id="rId133"/>
    <p:sldLayoutId id="2147485931" r:id="rId134"/>
    <p:sldLayoutId id="2147485973" r:id="rId135"/>
    <p:sldLayoutId id="2147485980" r:id="rId136"/>
    <p:sldLayoutId id="2147485984" r:id="rId137"/>
    <p:sldLayoutId id="2147486048" r:id="rId138"/>
    <p:sldLayoutId id="2147486060" r:id="rId139"/>
    <p:sldLayoutId id="2147486129" r:id="rId140"/>
    <p:sldLayoutId id="2147486179" r:id="rId141"/>
    <p:sldLayoutId id="2147486182" r:id="rId142"/>
    <p:sldLayoutId id="2147486184" r:id="rId143"/>
    <p:sldLayoutId id="2147486186" r:id="rId144"/>
    <p:sldLayoutId id="2147486190" r:id="rId14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2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242994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FontTx/>
        <a:buBlip>
          <a:blip r:embed="rId149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93985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Clr>
          <a:schemeClr val="accent2"/>
        </a:buClr>
        <a:buFont typeface="Proxima Nova" panose="02000506030000020004" pitchFamily="50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4977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Clr>
          <a:schemeClr val="accent3"/>
        </a:buClr>
        <a:buFont typeface="Proxima Nova" panose="02000506030000020004" pitchFamily="50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41969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Clr>
          <a:schemeClr val="accent4"/>
        </a:buClr>
        <a:buFont typeface="Wingdings" panose="05000000000000000000" pitchFamily="2" charset="2"/>
        <a:buChar char="w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396">
          <p15:clr>
            <a:srgbClr val="F26B43"/>
          </p15:clr>
        </p15:guide>
        <p15:guide id="4" pos="3740">
          <p15:clr>
            <a:srgbClr val="F26B43"/>
          </p15:clr>
        </p15:guide>
        <p15:guide id="5" pos="3939">
          <p15:clr>
            <a:srgbClr val="F26B43"/>
          </p15:clr>
        </p15:guide>
        <p15:guide id="6" pos="7283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orient="horz" pos="3923">
          <p15:clr>
            <a:srgbClr val="F26B43"/>
          </p15:clr>
        </p15:guide>
        <p15:guide id="11" orient="horz" pos="127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18D5D-A7C8-4E8D-9312-170D2428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4"/>
            <a:ext cx="8188979" cy="3444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017CC-B376-404C-8084-4F8256EAD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432" y="1062010"/>
            <a:ext cx="8188979" cy="292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A0405-A4C4-4FE3-94D5-2E3D43D16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916" y="54363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8949-BC12-489D-8B29-6D67946C9D2D}" type="datetime1">
              <a:rPr lang="en-GB" smtClean="0"/>
              <a:t>09/03/2025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6A13-8B37-48B6-86EE-5EC9E366EE1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2FC1D5-925F-4C16-8058-F1F20D97CD72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5AAE74-9476-43D2-A094-16551229CB36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962852-FA98-45A1-8155-0221F23E72EE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CD985-9231-4D6C-BE42-3E050F4A5E08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A8D2D7-5B9F-4480-890B-06FC30B30BBF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204D0-AD85-47A2-A710-3BE075C8911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A8A991-3204-47F8-951E-9E3D76C9DD61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7476AF-F10F-40C1-B4FA-596C50453001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E2BF07-81EF-4178-B0F5-0B1B3B9DDFC5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19465-E9E2-41C8-A4F9-665C44E64A6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5CF644-D357-4322-B834-72D9F50A252E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7EB561-7598-4D2E-9FC2-8BD1816FAD9E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60B14C-8C65-4CB4-B140-78CF76BDB4EE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91DBB-F003-4178-B0FB-4CB7BE194994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AD430-0639-420F-BFD9-7D801084A98E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1236D9-5ABB-422C-83DB-B5E4315EF75F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C75CD-F415-4D51-8855-FE0CD949890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300FEB-BD52-4E68-9856-FCC383AFC5F0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8E3A4A-0759-48DF-89DC-683C4259FC67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9067EB-8FA5-4306-BAE0-0F1366700033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2A1245-D6D0-4A2B-999D-6E13667E64BA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409989-4977-461F-B05B-6DC96A5DC3FB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B7074C-D07B-4A74-8C72-693187FB10FF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56C314-E296-4B61-8A3F-140705A552E8}"/>
              </a:ext>
            </a:extLst>
          </p:cNvPr>
          <p:cNvCxnSpPr>
            <a:cxnSpLocks/>
          </p:cNvCxnSpPr>
          <p:nvPr/>
        </p:nvCxnSpPr>
        <p:spPr>
          <a:xfrm>
            <a:off x="46791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7E1C12-0DDB-4923-A2CD-993F00512ECC}"/>
              </a:ext>
            </a:extLst>
          </p:cNvPr>
          <p:cNvCxnSpPr>
            <a:cxnSpLocks/>
          </p:cNvCxnSpPr>
          <p:nvPr/>
        </p:nvCxnSpPr>
        <p:spPr>
          <a:xfrm>
            <a:off x="867608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88D695-E8D6-48AA-BA9B-5931E4C21E5B}"/>
              </a:ext>
            </a:extLst>
          </p:cNvPr>
          <p:cNvCxnSpPr>
            <a:cxnSpLocks/>
          </p:cNvCxnSpPr>
          <p:nvPr/>
        </p:nvCxnSpPr>
        <p:spPr>
          <a:xfrm rot="-5400000">
            <a:off x="-207531" y="1032991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5F241E6-9C02-424F-B204-A7EBFE73C863}"/>
              </a:ext>
            </a:extLst>
          </p:cNvPr>
          <p:cNvCxnSpPr>
            <a:cxnSpLocks/>
          </p:cNvCxnSpPr>
          <p:nvPr/>
        </p:nvCxnSpPr>
        <p:spPr>
          <a:xfrm rot="-5400000">
            <a:off x="-207531" y="4489375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283856-1E94-425F-BFB5-5B148F718EB0}"/>
              </a:ext>
            </a:extLst>
          </p:cNvPr>
          <p:cNvCxnSpPr>
            <a:cxnSpLocks/>
          </p:cNvCxnSpPr>
          <p:nvPr/>
        </p:nvCxnSpPr>
        <p:spPr>
          <a:xfrm>
            <a:off x="4572000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619BF-1DDA-4102-B498-8DD2EAB05F19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D9E0F6-BF67-4589-AFF1-53842E1C25D3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A077507-690F-4572-AD60-79DC475E3917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39E22B-7492-476E-9039-7F3A8A467E2A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1D48E81-470D-4D2F-9454-7E68148694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8209BB1-E304-4AC3-A122-34397C8DD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C9C82F9-C3E4-4D3B-951D-BFC41FF0DFAA}"/>
              </a:ext>
            </a:extLst>
          </p:cNvPr>
          <p:cNvCxnSpPr>
            <a:cxnSpLocks/>
          </p:cNvCxnSpPr>
          <p:nvPr userDrawn="1"/>
        </p:nvCxnSpPr>
        <p:spPr>
          <a:xfrm>
            <a:off x="46791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74AD4CA-3E65-468A-8AC2-1B1D67CFF3EF}"/>
              </a:ext>
            </a:extLst>
          </p:cNvPr>
          <p:cNvCxnSpPr>
            <a:cxnSpLocks/>
          </p:cNvCxnSpPr>
          <p:nvPr userDrawn="1"/>
        </p:nvCxnSpPr>
        <p:spPr>
          <a:xfrm>
            <a:off x="867608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AE13968-D9F9-44EE-93A9-1430A779C40E}"/>
              </a:ext>
            </a:extLst>
          </p:cNvPr>
          <p:cNvCxnSpPr>
            <a:cxnSpLocks/>
          </p:cNvCxnSpPr>
          <p:nvPr userDrawn="1"/>
        </p:nvCxnSpPr>
        <p:spPr>
          <a:xfrm rot="-5400000">
            <a:off x="-207531" y="1032991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5FD9606-993A-4B36-B69C-8D46FD1D20A1}"/>
              </a:ext>
            </a:extLst>
          </p:cNvPr>
          <p:cNvCxnSpPr>
            <a:cxnSpLocks/>
          </p:cNvCxnSpPr>
          <p:nvPr userDrawn="1"/>
        </p:nvCxnSpPr>
        <p:spPr>
          <a:xfrm rot="-5400000">
            <a:off x="-207531" y="4489375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3990B68-2A06-412D-828E-CB2170F774CF}"/>
              </a:ext>
            </a:extLst>
          </p:cNvPr>
          <p:cNvCxnSpPr>
            <a:cxnSpLocks/>
          </p:cNvCxnSpPr>
          <p:nvPr userDrawn="1"/>
        </p:nvCxnSpPr>
        <p:spPr>
          <a:xfrm>
            <a:off x="4572000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77FFF60-1CE5-4CB9-A460-F48B663CB32A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F95D398-0485-48E1-B69B-1582362D4DDD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B40C9F2-E8B7-462E-A5A6-2E132C010DD0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601F5F-E0D0-4478-9860-C82F2DFADD6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A68D5E6-6E6B-421A-85B1-73D81DC1EA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F293DA1-579C-4053-AA88-1A9ED6B396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1813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3" r:id="rId1"/>
    <p:sldLayoutId id="2147485374" r:id="rId2"/>
    <p:sldLayoutId id="2147485375" r:id="rId3"/>
    <p:sldLayoutId id="2147485376" r:id="rId4"/>
    <p:sldLayoutId id="2147485377" r:id="rId5"/>
    <p:sldLayoutId id="2147485378" r:id="rId6"/>
    <p:sldLayoutId id="2147485379" r:id="rId7"/>
    <p:sldLayoutId id="2147485380" r:id="rId8"/>
    <p:sldLayoutId id="2147485381" r:id="rId9"/>
    <p:sldLayoutId id="2147485382" r:id="rId10"/>
    <p:sldLayoutId id="2147485383" r:id="rId11"/>
    <p:sldLayoutId id="2147485384" r:id="rId12"/>
    <p:sldLayoutId id="2147485385" r:id="rId13"/>
    <p:sldLayoutId id="2147485386" r:id="rId14"/>
    <p:sldLayoutId id="2147485387" r:id="rId15"/>
    <p:sldLayoutId id="2147485388" r:id="rId16"/>
    <p:sldLayoutId id="2147485389" r:id="rId17"/>
    <p:sldLayoutId id="2147485390" r:id="rId18"/>
    <p:sldLayoutId id="2147485391" r:id="rId19"/>
    <p:sldLayoutId id="2147485392" r:id="rId20"/>
    <p:sldLayoutId id="2147485393" r:id="rId21"/>
    <p:sldLayoutId id="2147485394" r:id="rId22"/>
    <p:sldLayoutId id="2147485395" r:id="rId23"/>
    <p:sldLayoutId id="2147485396" r:id="rId24"/>
    <p:sldLayoutId id="2147485397" r:id="rId25"/>
    <p:sldLayoutId id="2147485398" r:id="rId26"/>
    <p:sldLayoutId id="2147485399" r:id="rId27"/>
    <p:sldLayoutId id="2147485400" r:id="rId28"/>
    <p:sldLayoutId id="2147485401" r:id="rId29"/>
    <p:sldLayoutId id="2147485402" r:id="rId30"/>
    <p:sldLayoutId id="2147485405" r:id="rId31"/>
    <p:sldLayoutId id="2147485406" r:id="rId32"/>
    <p:sldLayoutId id="2147485407" r:id="rId33"/>
    <p:sldLayoutId id="2147485408" r:id="rId34"/>
    <p:sldLayoutId id="2147485410" r:id="rId35"/>
    <p:sldLayoutId id="2147485412" r:id="rId36"/>
    <p:sldLayoutId id="2147485413" r:id="rId37"/>
    <p:sldLayoutId id="2147485414" r:id="rId38"/>
    <p:sldLayoutId id="2147485415" r:id="rId39"/>
    <p:sldLayoutId id="2147485416" r:id="rId40"/>
    <p:sldLayoutId id="2147485418" r:id="rId41"/>
    <p:sldLayoutId id="2147485420" r:id="rId42"/>
    <p:sldLayoutId id="2147485421" r:id="rId43"/>
    <p:sldLayoutId id="2147485422" r:id="rId44"/>
    <p:sldLayoutId id="2147485423" r:id="rId45"/>
    <p:sldLayoutId id="2147485424" r:id="rId46"/>
    <p:sldLayoutId id="2147485425" r:id="rId47"/>
    <p:sldLayoutId id="2147485426" r:id="rId48"/>
    <p:sldLayoutId id="2147485427" r:id="rId49"/>
    <p:sldLayoutId id="2147485428" r:id="rId50"/>
    <p:sldLayoutId id="2147485429" r:id="rId51"/>
    <p:sldLayoutId id="2147485430" r:id="rId52"/>
    <p:sldLayoutId id="2147485431" r:id="rId53"/>
    <p:sldLayoutId id="2147485432" r:id="rId54"/>
    <p:sldLayoutId id="2147485433" r:id="rId55"/>
    <p:sldLayoutId id="2147485434" r:id="rId56"/>
    <p:sldLayoutId id="2147485435" r:id="rId57"/>
    <p:sldLayoutId id="2147485436" r:id="rId58"/>
    <p:sldLayoutId id="2147485437" r:id="rId59"/>
    <p:sldLayoutId id="2147485438" r:id="rId60"/>
    <p:sldLayoutId id="2147485439" r:id="rId61"/>
    <p:sldLayoutId id="2147485440" r:id="rId62"/>
    <p:sldLayoutId id="2147485441" r:id="rId63"/>
    <p:sldLayoutId id="2147485442" r:id="rId64"/>
    <p:sldLayoutId id="2147485443" r:id="rId65"/>
    <p:sldLayoutId id="2147485444" r:id="rId66"/>
    <p:sldLayoutId id="2147485445" r:id="rId67"/>
    <p:sldLayoutId id="2147485446" r:id="rId68"/>
    <p:sldLayoutId id="2147485447" r:id="rId69"/>
    <p:sldLayoutId id="2147485448" r:id="rId70"/>
    <p:sldLayoutId id="2147485449" r:id="rId71"/>
    <p:sldLayoutId id="2147485450" r:id="rId72"/>
    <p:sldLayoutId id="2147485451" r:id="rId73"/>
    <p:sldLayoutId id="2147485452" r:id="rId74"/>
    <p:sldLayoutId id="2147485453" r:id="rId75"/>
    <p:sldLayoutId id="2147485454" r:id="rId76"/>
    <p:sldLayoutId id="2147485455" r:id="rId77"/>
    <p:sldLayoutId id="2147485456" r:id="rId78"/>
    <p:sldLayoutId id="2147485457" r:id="rId7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200" kern="1200" spc="-38" baseline="0">
          <a:solidFill>
            <a:schemeClr val="tx1"/>
          </a:solidFill>
          <a:latin typeface="Utopia Std Display" panose="02040503060506020204" pitchFamily="18" charset="0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Font typeface="Arial" panose="020B0604020202020204" pitchFamily="34" charset="0"/>
        <a:buNone/>
        <a:defRPr sz="21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1pPr>
      <a:lvl2pPr marL="242994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FontTx/>
        <a:buBlip>
          <a:blip r:embed="rId83"/>
        </a:buBlip>
        <a:defRPr sz="21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2pPr>
      <a:lvl3pPr marL="593985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Clr>
          <a:schemeClr val="accent2"/>
        </a:buClr>
        <a:buFont typeface="Proxima Nova" panose="02000506030000020004" pitchFamily="50" charset="0"/>
        <a:buChar char="●"/>
        <a:defRPr sz="18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3pPr>
      <a:lvl4pPr marL="944977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Clr>
          <a:schemeClr val="accent3"/>
        </a:buClr>
        <a:buFont typeface="Proxima Nova" panose="02000506030000020004" pitchFamily="50" charset="0"/>
        <a:buChar char="●"/>
        <a:defRPr sz="15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4pPr>
      <a:lvl5pPr marL="1241969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Clr>
          <a:schemeClr val="accent4"/>
        </a:buClr>
        <a:buFont typeface="Wingdings" panose="05000000000000000000" pitchFamily="2" charset="2"/>
        <a:buChar char="w"/>
        <a:defRPr sz="12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396">
          <p15:clr>
            <a:srgbClr val="F26B43"/>
          </p15:clr>
        </p15:guide>
        <p15:guide id="4" pos="3740">
          <p15:clr>
            <a:srgbClr val="F26B43"/>
          </p15:clr>
        </p15:guide>
        <p15:guide id="5" pos="3939">
          <p15:clr>
            <a:srgbClr val="F26B43"/>
          </p15:clr>
        </p15:guide>
        <p15:guide id="6" pos="7283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orient="horz" pos="3923">
          <p15:clr>
            <a:srgbClr val="F26B43"/>
          </p15:clr>
        </p15:guide>
        <p15:guide id="11" orient="horz" pos="127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18D5D-A7C8-4E8D-9312-170D2428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4"/>
            <a:ext cx="8188979" cy="3444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017CC-B376-404C-8084-4F8256EAD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432" y="1062010"/>
            <a:ext cx="8188979" cy="292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A0405-A4C4-4FE3-94D5-2E3D43D16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916" y="54363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8949-BC12-489D-8B29-6D67946C9D2D}" type="datetime1">
              <a:rPr lang="en-GB" smtClean="0"/>
              <a:t>09/03/2025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6A13-8B37-48B6-86EE-5EC9E366EE1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2FC1D5-925F-4C16-8058-F1F20D97CD72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5AAE74-9476-43D2-A094-16551229CB36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962852-FA98-45A1-8155-0221F23E72EE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CD985-9231-4D6C-BE42-3E050F4A5E08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A8D2D7-5B9F-4480-890B-06FC30B30BBF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204D0-AD85-47A2-A710-3BE075C8911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A8A991-3204-47F8-951E-9E3D76C9DD61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7476AF-F10F-40C1-B4FA-596C50453001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E2BF07-81EF-4178-B0F5-0B1B3B9DDFC5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19465-E9E2-41C8-A4F9-665C44E64A6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5CF644-D357-4322-B834-72D9F50A252E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7EB561-7598-4D2E-9FC2-8BD1816FAD9E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60B14C-8C65-4CB4-B140-78CF76BDB4EE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91DBB-F003-4178-B0FB-4CB7BE194994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AD430-0639-420F-BFD9-7D801084A98E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1236D9-5ABB-422C-83DB-B5E4315EF75F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C75CD-F415-4D51-8855-FE0CD949890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300FEB-BD52-4E68-9856-FCC383AFC5F0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8E3A4A-0759-48DF-89DC-683C4259FC67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9067EB-8FA5-4306-BAE0-0F1366700033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2A1245-D6D0-4A2B-999D-6E13667E64BA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409989-4977-461F-B05B-6DC96A5DC3FB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B7074C-D07B-4A74-8C72-693187FB10FF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56C314-E296-4B61-8A3F-140705A552E8}"/>
              </a:ext>
            </a:extLst>
          </p:cNvPr>
          <p:cNvCxnSpPr>
            <a:cxnSpLocks/>
          </p:cNvCxnSpPr>
          <p:nvPr/>
        </p:nvCxnSpPr>
        <p:spPr>
          <a:xfrm>
            <a:off x="46791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7E1C12-0DDB-4923-A2CD-993F00512ECC}"/>
              </a:ext>
            </a:extLst>
          </p:cNvPr>
          <p:cNvCxnSpPr>
            <a:cxnSpLocks/>
          </p:cNvCxnSpPr>
          <p:nvPr/>
        </p:nvCxnSpPr>
        <p:spPr>
          <a:xfrm>
            <a:off x="867608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88D695-E8D6-48AA-BA9B-5931E4C21E5B}"/>
              </a:ext>
            </a:extLst>
          </p:cNvPr>
          <p:cNvCxnSpPr>
            <a:cxnSpLocks/>
          </p:cNvCxnSpPr>
          <p:nvPr/>
        </p:nvCxnSpPr>
        <p:spPr>
          <a:xfrm rot="-5400000">
            <a:off x="-207531" y="1032991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5F241E6-9C02-424F-B204-A7EBFE73C863}"/>
              </a:ext>
            </a:extLst>
          </p:cNvPr>
          <p:cNvCxnSpPr>
            <a:cxnSpLocks/>
          </p:cNvCxnSpPr>
          <p:nvPr/>
        </p:nvCxnSpPr>
        <p:spPr>
          <a:xfrm rot="-5400000">
            <a:off x="-207531" y="4489375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283856-1E94-425F-BFB5-5B148F718EB0}"/>
              </a:ext>
            </a:extLst>
          </p:cNvPr>
          <p:cNvCxnSpPr>
            <a:cxnSpLocks/>
          </p:cNvCxnSpPr>
          <p:nvPr/>
        </p:nvCxnSpPr>
        <p:spPr>
          <a:xfrm>
            <a:off x="4572000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619BF-1DDA-4102-B498-8DD2EAB05F19}"/>
              </a:ext>
            </a:extLst>
          </p:cNvPr>
          <p:cNvGrpSpPr/>
          <p:nvPr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D9E0F6-BF67-4589-AFF1-53842E1C25D3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A077507-690F-4572-AD60-79DC475E3917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39E22B-7492-476E-9039-7F3A8A467E2A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1D48E81-470D-4D2F-9454-7E68148694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8209BB1-E304-4AC3-A122-34397C8DD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64499-C9AB-47BC-BF65-C11BA8BC09E1}"/>
              </a:ext>
            </a:extLst>
          </p:cNvPr>
          <p:cNvCxnSpPr>
            <a:cxnSpLocks/>
          </p:cNvCxnSpPr>
          <p:nvPr userDrawn="1"/>
        </p:nvCxnSpPr>
        <p:spPr>
          <a:xfrm>
            <a:off x="46791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580F21C-4EAA-4912-A2A7-966BC67A668C}"/>
              </a:ext>
            </a:extLst>
          </p:cNvPr>
          <p:cNvCxnSpPr>
            <a:cxnSpLocks/>
          </p:cNvCxnSpPr>
          <p:nvPr userDrawn="1"/>
        </p:nvCxnSpPr>
        <p:spPr>
          <a:xfrm>
            <a:off x="867608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42EB66C-0F20-4D68-ADC2-93590F95EDE9}"/>
              </a:ext>
            </a:extLst>
          </p:cNvPr>
          <p:cNvCxnSpPr>
            <a:cxnSpLocks/>
          </p:cNvCxnSpPr>
          <p:nvPr userDrawn="1"/>
        </p:nvCxnSpPr>
        <p:spPr>
          <a:xfrm rot="-5400000">
            <a:off x="-207531" y="1032991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8E82F5A-36B3-435A-BE8D-80A3E318C0E0}"/>
              </a:ext>
            </a:extLst>
          </p:cNvPr>
          <p:cNvCxnSpPr>
            <a:cxnSpLocks/>
          </p:cNvCxnSpPr>
          <p:nvPr userDrawn="1"/>
        </p:nvCxnSpPr>
        <p:spPr>
          <a:xfrm rot="-5400000">
            <a:off x="-207531" y="4489375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FE28BD0-38F6-4CF7-B6CB-F038D1E1E18D}"/>
              </a:ext>
            </a:extLst>
          </p:cNvPr>
          <p:cNvCxnSpPr>
            <a:cxnSpLocks/>
          </p:cNvCxnSpPr>
          <p:nvPr userDrawn="1"/>
        </p:nvCxnSpPr>
        <p:spPr>
          <a:xfrm>
            <a:off x="4572000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E8FF49-678A-4E47-B0B8-B7125FAEE12E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C820721-A0E1-45A0-9181-3F99F610FB21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0D7D17-A256-48D7-940C-814DED70E50D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43ADE28-F93B-4751-BFA6-EB09D356DB04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87306AE-17AD-4212-B6C4-013C1B4FA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890DE65-166F-4B01-8D1E-8654E738E8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9359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5" r:id="rId1"/>
    <p:sldLayoutId id="2147485466" r:id="rId2"/>
    <p:sldLayoutId id="2147485467" r:id="rId3"/>
    <p:sldLayoutId id="2147485468" r:id="rId4"/>
    <p:sldLayoutId id="2147485469" r:id="rId5"/>
    <p:sldLayoutId id="2147485470" r:id="rId6"/>
    <p:sldLayoutId id="2147485471" r:id="rId7"/>
    <p:sldLayoutId id="2147485472" r:id="rId8"/>
    <p:sldLayoutId id="2147485473" r:id="rId9"/>
    <p:sldLayoutId id="2147485474" r:id="rId10"/>
    <p:sldLayoutId id="2147485475" r:id="rId11"/>
    <p:sldLayoutId id="2147485476" r:id="rId12"/>
    <p:sldLayoutId id="2147485477" r:id="rId13"/>
    <p:sldLayoutId id="2147485478" r:id="rId14"/>
    <p:sldLayoutId id="2147485479" r:id="rId15"/>
    <p:sldLayoutId id="2147485480" r:id="rId16"/>
    <p:sldLayoutId id="2147485481" r:id="rId17"/>
    <p:sldLayoutId id="2147485482" r:id="rId18"/>
    <p:sldLayoutId id="2147485483" r:id="rId19"/>
    <p:sldLayoutId id="2147485484" r:id="rId20"/>
    <p:sldLayoutId id="2147485485" r:id="rId21"/>
    <p:sldLayoutId id="2147485486" r:id="rId22"/>
    <p:sldLayoutId id="2147485487" r:id="rId23"/>
    <p:sldLayoutId id="2147485488" r:id="rId24"/>
    <p:sldLayoutId id="2147485489" r:id="rId25"/>
    <p:sldLayoutId id="2147485490" r:id="rId26"/>
    <p:sldLayoutId id="2147485491" r:id="rId27"/>
    <p:sldLayoutId id="2147485492" r:id="rId28"/>
    <p:sldLayoutId id="2147485493" r:id="rId29"/>
    <p:sldLayoutId id="2147485494" r:id="rId30"/>
    <p:sldLayoutId id="2147485495" r:id="rId31"/>
    <p:sldLayoutId id="2147485496" r:id="rId32"/>
    <p:sldLayoutId id="2147485497" r:id="rId33"/>
    <p:sldLayoutId id="2147485498" r:id="rId34"/>
    <p:sldLayoutId id="2147485499" r:id="rId35"/>
    <p:sldLayoutId id="2147485500" r:id="rId36"/>
    <p:sldLayoutId id="2147485501" r:id="rId37"/>
    <p:sldLayoutId id="2147485502" r:id="rId38"/>
    <p:sldLayoutId id="2147485503" r:id="rId39"/>
    <p:sldLayoutId id="2147485504" r:id="rId40"/>
    <p:sldLayoutId id="2147485505" r:id="rId41"/>
    <p:sldLayoutId id="2147485506" r:id="rId42"/>
    <p:sldLayoutId id="2147485507" r:id="rId43"/>
    <p:sldLayoutId id="2147485508" r:id="rId44"/>
    <p:sldLayoutId id="2147485509" r:id="rId45"/>
    <p:sldLayoutId id="2147485510" r:id="rId46"/>
    <p:sldLayoutId id="2147485511" r:id="rId47"/>
    <p:sldLayoutId id="2147485512" r:id="rId48"/>
    <p:sldLayoutId id="2147485513" r:id="rId49"/>
    <p:sldLayoutId id="2147485514" r:id="rId50"/>
    <p:sldLayoutId id="2147485515" r:id="rId51"/>
    <p:sldLayoutId id="2147485516" r:id="rId52"/>
    <p:sldLayoutId id="2147485517" r:id="rId53"/>
    <p:sldLayoutId id="2147485518" r:id="rId54"/>
    <p:sldLayoutId id="2147485519" r:id="rId55"/>
    <p:sldLayoutId id="2147485520" r:id="rId56"/>
    <p:sldLayoutId id="2147485521" r:id="rId57"/>
    <p:sldLayoutId id="2147485522" r:id="rId58"/>
    <p:sldLayoutId id="2147485523" r:id="rId59"/>
    <p:sldLayoutId id="2147485524" r:id="rId60"/>
    <p:sldLayoutId id="2147485525" r:id="rId61"/>
    <p:sldLayoutId id="2147485526" r:id="rId62"/>
    <p:sldLayoutId id="2147485527" r:id="rId63"/>
    <p:sldLayoutId id="2147485528" r:id="rId64"/>
    <p:sldLayoutId id="2147485529" r:id="rId65"/>
    <p:sldLayoutId id="2147485530" r:id="rId66"/>
    <p:sldLayoutId id="2147485531" r:id="rId67"/>
    <p:sldLayoutId id="2147485532" r:id="rId68"/>
    <p:sldLayoutId id="2147485533" r:id="rId69"/>
    <p:sldLayoutId id="2147485534" r:id="rId70"/>
    <p:sldLayoutId id="2147485535" r:id="rId71"/>
    <p:sldLayoutId id="2147485536" r:id="rId72"/>
    <p:sldLayoutId id="2147485537" r:id="rId73"/>
    <p:sldLayoutId id="2147485538" r:id="rId74"/>
    <p:sldLayoutId id="2147485539" r:id="rId75"/>
    <p:sldLayoutId id="2147485540" r:id="rId76"/>
    <p:sldLayoutId id="2147485541" r:id="rId77"/>
    <p:sldLayoutId id="2147485542" r:id="rId78"/>
    <p:sldLayoutId id="2147485543" r:id="rId79"/>
    <p:sldLayoutId id="2147485544" r:id="rId80"/>
    <p:sldLayoutId id="2147485545" r:id="rId81"/>
    <p:sldLayoutId id="2147485546" r:id="rId82"/>
    <p:sldLayoutId id="2147485547" r:id="rId83"/>
    <p:sldLayoutId id="2147485548" r:id="rId84"/>
    <p:sldLayoutId id="2147485549" r:id="rId85"/>
    <p:sldLayoutId id="2147485550" r:id="rId86"/>
    <p:sldLayoutId id="2147485551" r:id="rId87"/>
    <p:sldLayoutId id="2147485552" r:id="rId88"/>
    <p:sldLayoutId id="2147485553" r:id="rId89"/>
    <p:sldLayoutId id="2147485554" r:id="rId90"/>
    <p:sldLayoutId id="2147485555" r:id="rId91"/>
    <p:sldLayoutId id="2147485556" r:id="rId92"/>
    <p:sldLayoutId id="2147485557" r:id="rId93"/>
    <p:sldLayoutId id="2147485558" r:id="rId94"/>
    <p:sldLayoutId id="2147485559" r:id="rId95"/>
    <p:sldLayoutId id="2147485560" r:id="rId96"/>
    <p:sldLayoutId id="2147485561" r:id="rId97"/>
    <p:sldLayoutId id="2147485562" r:id="rId98"/>
    <p:sldLayoutId id="2147485563" r:id="rId99"/>
    <p:sldLayoutId id="2147485564" r:id="rId100"/>
    <p:sldLayoutId id="2147485565" r:id="rId101"/>
    <p:sldLayoutId id="2147485566" r:id="rId102"/>
    <p:sldLayoutId id="2147485567" r:id="rId103"/>
    <p:sldLayoutId id="2147485568" r:id="rId104"/>
    <p:sldLayoutId id="2147485569" r:id="rId105"/>
    <p:sldLayoutId id="2147485570" r:id="rId106"/>
    <p:sldLayoutId id="2147485571" r:id="rId107"/>
    <p:sldLayoutId id="2147485572" r:id="rId108"/>
    <p:sldLayoutId id="2147485573" r:id="rId109"/>
    <p:sldLayoutId id="2147485574" r:id="rId110"/>
    <p:sldLayoutId id="2147485575" r:id="rId111"/>
    <p:sldLayoutId id="2147485576" r:id="rId112"/>
    <p:sldLayoutId id="2147485577" r:id="rId113"/>
    <p:sldLayoutId id="2147485578" r:id="rId114"/>
    <p:sldLayoutId id="2147485579" r:id="rId115"/>
    <p:sldLayoutId id="2147485580" r:id="rId116"/>
    <p:sldLayoutId id="2147485581" r:id="rId117"/>
    <p:sldLayoutId id="2147485582" r:id="rId118"/>
    <p:sldLayoutId id="2147485583" r:id="rId119"/>
    <p:sldLayoutId id="2147485584" r:id="rId120"/>
    <p:sldLayoutId id="2147485585" r:id="rId121"/>
    <p:sldLayoutId id="2147485586" r:id="rId122"/>
    <p:sldLayoutId id="2147485587" r:id="rId123"/>
    <p:sldLayoutId id="2147485588" r:id="rId124"/>
    <p:sldLayoutId id="2147485589" r:id="rId125"/>
    <p:sldLayoutId id="2147485590" r:id="rId126"/>
    <p:sldLayoutId id="2147485591" r:id="rId127"/>
    <p:sldLayoutId id="2147485592" r:id="rId128"/>
    <p:sldLayoutId id="2147485593" r:id="rId129"/>
    <p:sldLayoutId id="2147485594" r:id="rId130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200" kern="1200" spc="-38" baseline="0">
          <a:solidFill>
            <a:schemeClr val="tx1"/>
          </a:solidFill>
          <a:latin typeface="Utopia Std Display" panose="02040503060506020204" pitchFamily="18" charset="0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Font typeface="Arial" panose="020B0604020202020204" pitchFamily="34" charset="0"/>
        <a:buNone/>
        <a:defRPr sz="21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1pPr>
      <a:lvl2pPr marL="242994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FontTx/>
        <a:buBlip>
          <a:blip r:embed="rId134"/>
        </a:buBlip>
        <a:defRPr sz="21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2pPr>
      <a:lvl3pPr marL="593985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Clr>
          <a:schemeClr val="accent2"/>
        </a:buClr>
        <a:buFont typeface="Proxima Nova" panose="02000506030000020004" pitchFamily="50" charset="0"/>
        <a:buChar char="●"/>
        <a:defRPr sz="18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3pPr>
      <a:lvl4pPr marL="944977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Clr>
          <a:schemeClr val="accent3"/>
        </a:buClr>
        <a:buFont typeface="Proxima Nova" panose="02000506030000020004" pitchFamily="50" charset="0"/>
        <a:buChar char="●"/>
        <a:defRPr sz="15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4pPr>
      <a:lvl5pPr marL="1241969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Clr>
          <a:schemeClr val="accent4"/>
        </a:buClr>
        <a:buFont typeface="Wingdings" panose="05000000000000000000" pitchFamily="2" charset="2"/>
        <a:buChar char="w"/>
        <a:defRPr sz="12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396">
          <p15:clr>
            <a:srgbClr val="F26B43"/>
          </p15:clr>
        </p15:guide>
        <p15:guide id="4" pos="3740">
          <p15:clr>
            <a:srgbClr val="F26B43"/>
          </p15:clr>
        </p15:guide>
        <p15:guide id="5" pos="3939">
          <p15:clr>
            <a:srgbClr val="F26B43"/>
          </p15:clr>
        </p15:guide>
        <p15:guide id="6" pos="7283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orient="horz" pos="3923">
          <p15:clr>
            <a:srgbClr val="F26B43"/>
          </p15:clr>
        </p15:guide>
        <p15:guide id="11" orient="horz" pos="127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18D5D-A7C8-4E8D-9312-170D2428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408199"/>
            <a:ext cx="8188979" cy="3444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017CC-B376-404C-8084-4F8256EAD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1" y="1522801"/>
            <a:ext cx="8188979" cy="292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A0405-A4C4-4FE3-94D5-2E3D43D16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916" y="54363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8949-BC12-489D-8B29-6D67946C9D2D}" type="datetime1">
              <a:rPr lang="en-GB" smtClean="0"/>
              <a:t>09/03/2025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87264-4199-467D-B3E2-7832A191B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8200" y="4444201"/>
            <a:ext cx="5400000" cy="2621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Twitter banner goes here (insert via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70CB8-AC10-4309-A4D4-18B174B96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5200" y="4444201"/>
            <a:ext cx="224100" cy="2621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82E362F-ED49-41C0-A000-D3F9863056E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744117-0476-4B2B-84D8-34445A95EA30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8046000" y="4566699"/>
            <a:ext cx="157734" cy="120620"/>
          </a:xfrm>
          <a:prstGeom prst="rect">
            <a:avLst/>
          </a:prstGeom>
        </p:spPr>
      </p:pic>
      <p:sp>
        <p:nvSpPr>
          <p:cNvPr id="12" name="TextBox 11">
            <a:hlinkClick r:id="rId71"/>
            <a:extLst>
              <a:ext uri="{FF2B5EF4-FFF2-40B4-BE49-F238E27FC236}">
                <a16:creationId xmlns:a16="http://schemas.microsoft.com/office/drawing/2014/main" id="{545399A7-C0EC-4DFB-8B0C-D74C6B30CEE6}"/>
              </a:ext>
            </a:extLst>
          </p:cNvPr>
          <p:cNvSpPr txBox="1"/>
          <p:nvPr/>
        </p:nvSpPr>
        <p:spPr>
          <a:xfrm>
            <a:off x="8183701" y="4549501"/>
            <a:ext cx="485078" cy="138500"/>
          </a:xfrm>
          <a:prstGeom prst="rect">
            <a:avLst/>
          </a:prstGeom>
          <a:noFill/>
        </p:spPr>
        <p:txBody>
          <a:bodyPr wrap="square" lIns="54000" tIns="0" rIns="0" bIns="0" rtlCol="0">
            <a:noAutofit/>
          </a:bodyPr>
          <a:lstStyle/>
          <a:p>
            <a:r>
              <a:rPr lang="en-GB" sz="900"/>
              <a:t>@ukhca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6A13-8B37-48B6-86EE-5EC9E366EE1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2FC1D5-925F-4C16-8058-F1F20D97CD72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5AAE74-9476-43D2-A094-16551229CB36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962852-FA98-45A1-8155-0221F23E72EE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CD985-9231-4D6C-BE42-3E050F4A5E08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A8D2D7-5B9F-4480-890B-06FC30B30BBF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204D0-AD85-47A2-A710-3BE075C8911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A8A991-3204-47F8-951E-9E3D76C9DD61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7476AF-F10F-40C1-B4FA-596C50453001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E2BF07-81EF-4178-B0F5-0B1B3B9DDFC5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19465-E9E2-41C8-A4F9-665C44E64A6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5CF644-D357-4322-B834-72D9F50A252E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7EB561-7598-4D2E-9FC2-8BD1816FAD9E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60B14C-8C65-4CB4-B140-78CF76BDB4EE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91DBB-F003-4178-B0FB-4CB7BE194994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AD430-0639-420F-BFD9-7D801084A98E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1236D9-5ABB-422C-83DB-B5E4315EF75F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C75CD-F415-4D51-8855-FE0CD949890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300FEB-BD52-4E68-9856-FCC383AFC5F0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8E3A4A-0759-48DF-89DC-683C4259FC67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9067EB-8FA5-4306-BAE0-0F1366700033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2A1245-D6D0-4A2B-999D-6E13667E64BA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Red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409989-4977-461F-B05B-6DC96A5DC3FB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B7074C-D07B-4A74-8C72-693187FB10FF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>
                <a:latin typeface="+mj-lt"/>
              </a:rPr>
              <a:t>“Traffic Light” Green</a:t>
            </a:r>
          </a:p>
          <a:p>
            <a:pPr algn="r"/>
            <a:r>
              <a:rPr lang="en-GB" sz="900">
                <a:latin typeface="+mj-lt"/>
              </a:rPr>
              <a:t>(only for use in stacked bar chart)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5584101-627B-4A6F-91D5-8945CDC71AB1}"/>
              </a:ext>
            </a:extLst>
          </p:cNvPr>
          <p:cNvCxnSpPr>
            <a:cxnSpLocks/>
          </p:cNvCxnSpPr>
          <p:nvPr/>
        </p:nvCxnSpPr>
        <p:spPr>
          <a:xfrm>
            <a:off x="46791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65A1F90-3CCD-4879-BCF4-AC20908D0EC2}"/>
              </a:ext>
            </a:extLst>
          </p:cNvPr>
          <p:cNvCxnSpPr>
            <a:cxnSpLocks/>
          </p:cNvCxnSpPr>
          <p:nvPr/>
        </p:nvCxnSpPr>
        <p:spPr>
          <a:xfrm>
            <a:off x="867608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7C1EC06-33D0-415F-94F0-027831196E08}"/>
              </a:ext>
            </a:extLst>
          </p:cNvPr>
          <p:cNvCxnSpPr>
            <a:cxnSpLocks/>
          </p:cNvCxnSpPr>
          <p:nvPr/>
        </p:nvCxnSpPr>
        <p:spPr>
          <a:xfrm rot="-5400000">
            <a:off x="-207531" y="1032994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460E818-AB45-41E1-A8E9-C46F159E4C9B}"/>
              </a:ext>
            </a:extLst>
          </p:cNvPr>
          <p:cNvCxnSpPr>
            <a:cxnSpLocks/>
          </p:cNvCxnSpPr>
          <p:nvPr/>
        </p:nvCxnSpPr>
        <p:spPr>
          <a:xfrm rot="-5400000">
            <a:off x="-207531" y="4489378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6DC3562-E99C-49F8-B695-E00D817AFEEF}"/>
              </a:ext>
            </a:extLst>
          </p:cNvPr>
          <p:cNvCxnSpPr>
            <a:cxnSpLocks/>
          </p:cNvCxnSpPr>
          <p:nvPr/>
        </p:nvCxnSpPr>
        <p:spPr>
          <a:xfrm>
            <a:off x="4572000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89BDD8-05F3-4253-92B7-F01CF5FF776E}"/>
              </a:ext>
            </a:extLst>
          </p:cNvPr>
          <p:cNvGrpSpPr/>
          <p:nvPr/>
        </p:nvGrpSpPr>
        <p:grpSpPr>
          <a:xfrm>
            <a:off x="0" y="4706715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A69228D-8133-4484-8EFD-3EAA70537EB3}"/>
                </a:ext>
              </a:extLst>
            </p:cNvPr>
            <p:cNvSpPr/>
            <p:nvPr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299DA67-488B-46F7-870E-4F963650016D}"/>
                </a:ext>
              </a:extLst>
            </p:cNvPr>
            <p:cNvSpPr txBox="1"/>
            <p:nvPr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3895AA3-C526-4CCE-BB61-40F1501046B8}"/>
                </a:ext>
              </a:extLst>
            </p:cNvPr>
            <p:cNvSpPr txBox="1"/>
            <p:nvPr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742D143-218F-4490-96C2-20AB6FCCF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BB4D4DF-9400-4EFE-B7AB-FD01A07F6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01873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4" r:id="rId1"/>
    <p:sldLayoutId id="2147485705" r:id="rId2"/>
    <p:sldLayoutId id="2147485706" r:id="rId3"/>
    <p:sldLayoutId id="2147485707" r:id="rId4"/>
    <p:sldLayoutId id="2147485708" r:id="rId5"/>
    <p:sldLayoutId id="2147485709" r:id="rId6"/>
    <p:sldLayoutId id="2147485710" r:id="rId7"/>
    <p:sldLayoutId id="2147485711" r:id="rId8"/>
    <p:sldLayoutId id="2147485712" r:id="rId9"/>
    <p:sldLayoutId id="2147485713" r:id="rId10"/>
    <p:sldLayoutId id="2147485714" r:id="rId11"/>
    <p:sldLayoutId id="2147485715" r:id="rId12"/>
    <p:sldLayoutId id="2147485716" r:id="rId13"/>
    <p:sldLayoutId id="2147485717" r:id="rId14"/>
    <p:sldLayoutId id="2147485718" r:id="rId15"/>
    <p:sldLayoutId id="2147485719" r:id="rId16"/>
    <p:sldLayoutId id="2147485720" r:id="rId17"/>
    <p:sldLayoutId id="2147485721" r:id="rId18"/>
    <p:sldLayoutId id="2147485722" r:id="rId19"/>
    <p:sldLayoutId id="2147485723" r:id="rId20"/>
    <p:sldLayoutId id="2147485724" r:id="rId21"/>
    <p:sldLayoutId id="2147485725" r:id="rId22"/>
    <p:sldLayoutId id="2147485726" r:id="rId23"/>
    <p:sldLayoutId id="2147485727" r:id="rId24"/>
    <p:sldLayoutId id="2147485728" r:id="rId25"/>
    <p:sldLayoutId id="2147485729" r:id="rId26"/>
    <p:sldLayoutId id="2147485730" r:id="rId27"/>
    <p:sldLayoutId id="2147485731" r:id="rId28"/>
    <p:sldLayoutId id="2147485732" r:id="rId29"/>
    <p:sldLayoutId id="2147485733" r:id="rId30"/>
    <p:sldLayoutId id="2147485734" r:id="rId31"/>
    <p:sldLayoutId id="2147485735" r:id="rId32"/>
    <p:sldLayoutId id="2147485736" r:id="rId33"/>
    <p:sldLayoutId id="2147485737" r:id="rId34"/>
    <p:sldLayoutId id="2147485738" r:id="rId35"/>
    <p:sldLayoutId id="2147485739" r:id="rId36"/>
    <p:sldLayoutId id="2147485740" r:id="rId37"/>
    <p:sldLayoutId id="2147485741" r:id="rId38"/>
    <p:sldLayoutId id="2147485742" r:id="rId39"/>
    <p:sldLayoutId id="2147485743" r:id="rId40"/>
    <p:sldLayoutId id="2147485744" r:id="rId41"/>
    <p:sldLayoutId id="2147485745" r:id="rId42"/>
    <p:sldLayoutId id="2147485746" r:id="rId43"/>
    <p:sldLayoutId id="2147485747" r:id="rId44"/>
    <p:sldLayoutId id="2147485748" r:id="rId45"/>
    <p:sldLayoutId id="2147485749" r:id="rId46"/>
    <p:sldLayoutId id="2147485750" r:id="rId47"/>
    <p:sldLayoutId id="2147485751" r:id="rId48"/>
    <p:sldLayoutId id="2147485752" r:id="rId49"/>
    <p:sldLayoutId id="2147485753" r:id="rId50"/>
    <p:sldLayoutId id="2147485754" r:id="rId51"/>
    <p:sldLayoutId id="2147485755" r:id="rId52"/>
    <p:sldLayoutId id="2147485756" r:id="rId53"/>
    <p:sldLayoutId id="2147485757" r:id="rId54"/>
    <p:sldLayoutId id="2147485758" r:id="rId55"/>
    <p:sldLayoutId id="2147485759" r:id="rId56"/>
    <p:sldLayoutId id="2147485760" r:id="rId57"/>
    <p:sldLayoutId id="2147485761" r:id="rId58"/>
    <p:sldLayoutId id="2147485762" r:id="rId59"/>
    <p:sldLayoutId id="2147485763" r:id="rId60"/>
    <p:sldLayoutId id="2147485764" r:id="rId61"/>
    <p:sldLayoutId id="2147485765" r:id="rId62"/>
    <p:sldLayoutId id="2147485766" r:id="rId63"/>
    <p:sldLayoutId id="2147485767" r:id="rId64"/>
    <p:sldLayoutId id="2147485768" r:id="rId65"/>
    <p:sldLayoutId id="2147485769" r:id="rId66"/>
    <p:sldLayoutId id="2147485770" r:id="rId6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242994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93985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4977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41969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396">
          <p15:clr>
            <a:srgbClr val="F26B43"/>
          </p15:clr>
        </p15:guide>
        <p15:guide id="4" pos="3740">
          <p15:clr>
            <a:srgbClr val="F26B43"/>
          </p15:clr>
        </p15:guide>
        <p15:guide id="5" pos="3939">
          <p15:clr>
            <a:srgbClr val="F26B43"/>
          </p15:clr>
        </p15:guide>
        <p15:guide id="6" pos="7283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orient="horz" pos="3923">
          <p15:clr>
            <a:srgbClr val="F26B43"/>
          </p15:clr>
        </p15:guide>
        <p15:guide id="11" orient="horz" pos="12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D0A7-A087-44B3-BDAA-E67AC5B9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11" y="3312475"/>
            <a:ext cx="8188979" cy="1171800"/>
          </a:xfrm>
        </p:spPr>
        <p:txBody>
          <a:bodyPr anchor="t">
            <a:normAutofit/>
          </a:bodyPr>
          <a:lstStyle/>
          <a:p>
            <a:r>
              <a:rPr lang="en-GB"/>
              <a:t>Our Impact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6986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8DB7C2-65B3-E7E5-18F2-069A8F81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we have achieved for the sector</a:t>
            </a:r>
            <a:endParaRPr lang="en-US"/>
          </a:p>
        </p:txBody>
      </p:sp>
      <p:pic>
        <p:nvPicPr>
          <p:cNvPr id="2" name="Picture 1" descr="A blue and orange logo with text&#10;&#10;Description automatically generated">
            <a:extLst>
              <a:ext uri="{FF2B5EF4-FFF2-40B4-BE49-F238E27FC236}">
                <a16:creationId xmlns:a16="http://schemas.microsoft.com/office/drawing/2014/main" id="{03A1A188-C634-4EE5-DDE8-24D994EA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64" y="914692"/>
            <a:ext cx="2266950" cy="1495425"/>
          </a:xfrm>
          <a:prstGeom prst="rect">
            <a:avLst/>
          </a:prstGeom>
        </p:spPr>
      </p:pic>
      <p:pic>
        <p:nvPicPr>
          <p:cNvPr id="3" name="Picture 2" descr="A blue text on a blue background&#10;&#10;Description automatically generated">
            <a:extLst>
              <a:ext uri="{FF2B5EF4-FFF2-40B4-BE49-F238E27FC236}">
                <a16:creationId xmlns:a16="http://schemas.microsoft.com/office/drawing/2014/main" id="{74904312-93EF-8681-CDDB-1AC86007AB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96" r="-243" b="-2318"/>
          <a:stretch/>
        </p:blipFill>
        <p:spPr>
          <a:xfrm>
            <a:off x="2713926" y="937270"/>
            <a:ext cx="3418249" cy="1372426"/>
          </a:xfrm>
          <a:prstGeom prst="rect">
            <a:avLst/>
          </a:prstGeom>
        </p:spPr>
      </p:pic>
      <p:pic>
        <p:nvPicPr>
          <p:cNvPr id="9" name="Picture 8" descr="A blue background with black text&#10;&#10;Description automatically generated">
            <a:extLst>
              <a:ext uri="{FF2B5EF4-FFF2-40B4-BE49-F238E27FC236}">
                <a16:creationId xmlns:a16="http://schemas.microsoft.com/office/drawing/2014/main" id="{262001AC-C9BF-0717-6CDB-E44A1D235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459" y="2474785"/>
            <a:ext cx="4190486" cy="1059262"/>
          </a:xfrm>
          <a:prstGeom prst="rect">
            <a:avLst/>
          </a:prstGeom>
        </p:spPr>
      </p:pic>
      <p:pic>
        <p:nvPicPr>
          <p:cNvPr id="10" name="Picture 9" descr="A blue text with black text&#10;&#10;Description automatically generated">
            <a:extLst>
              <a:ext uri="{FF2B5EF4-FFF2-40B4-BE49-F238E27FC236}">
                <a16:creationId xmlns:a16="http://schemas.microsoft.com/office/drawing/2014/main" id="{9919CCAE-D524-43F2-B940-FE62D9E29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204" y="3723547"/>
            <a:ext cx="4591935" cy="790011"/>
          </a:xfrm>
          <a:prstGeom prst="rect">
            <a:avLst/>
          </a:prstGeom>
        </p:spPr>
      </p:pic>
      <p:pic>
        <p:nvPicPr>
          <p:cNvPr id="11" name="Picture 10" descr="A blue background with black text&#10;&#10;Description automatically generated">
            <a:extLst>
              <a:ext uri="{FF2B5EF4-FFF2-40B4-BE49-F238E27FC236}">
                <a16:creationId xmlns:a16="http://schemas.microsoft.com/office/drawing/2014/main" id="{EC7D22F0-DF08-49E2-026A-7794CCB86F4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861" b="958"/>
          <a:stretch/>
        </p:blipFill>
        <p:spPr>
          <a:xfrm>
            <a:off x="634561" y="2733384"/>
            <a:ext cx="3564905" cy="666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3B1D5-56B4-D96B-FB5E-AD4DB43E50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861" y="3535648"/>
            <a:ext cx="3699925" cy="977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1D612E-CF87-6ABE-CFD9-C052172F8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7907" y="817889"/>
            <a:ext cx="2356232" cy="148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0979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7_Georgia Arial HCA">
  <a:themeElements>
    <a:clrScheme name="Studio Texture - Home Care">
      <a:dk1>
        <a:sysClr val="windowText" lastClr="000000"/>
      </a:dk1>
      <a:lt1>
        <a:sysClr val="window" lastClr="FFFFFF"/>
      </a:lt1>
      <a:dk2>
        <a:srgbClr val="FFAF66"/>
      </a:dk2>
      <a:lt2>
        <a:srgbClr val="FFECB0"/>
      </a:lt2>
      <a:accent1>
        <a:srgbClr val="FF3012"/>
      </a:accent1>
      <a:accent2>
        <a:srgbClr val="FF7272"/>
      </a:accent2>
      <a:accent3>
        <a:srgbClr val="FF7A00"/>
      </a:accent3>
      <a:accent4>
        <a:srgbClr val="B582D4"/>
      </a:accent4>
      <a:accent5>
        <a:srgbClr val="3C0060"/>
      </a:accent5>
      <a:accent6>
        <a:srgbClr val="C9E9E8"/>
      </a:accent6>
      <a:hlink>
        <a:srgbClr val="7030A0"/>
      </a:hlink>
      <a:folHlink>
        <a:srgbClr val="0070C0"/>
      </a:folHlink>
    </a:clrScheme>
    <a:fontScheme name="HC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Georgia Arial HCA" id="{CE73BF50-7D6B-4AD2-BC01-7EF399F47BBE}" vid="{B7B8390D-E97A-4120-8678-B2A14C7AE13C}"/>
    </a:ext>
  </a:extLst>
</a:theme>
</file>

<file path=ppt/theme/theme2.xml><?xml version="1.0" encoding="utf-8"?>
<a:theme xmlns:a="http://schemas.openxmlformats.org/drawingml/2006/main" name="11_Georgia Arial HCA">
  <a:themeElements>
    <a:clrScheme name="Studio Texture - Home Care">
      <a:dk1>
        <a:sysClr val="windowText" lastClr="000000"/>
      </a:dk1>
      <a:lt1>
        <a:sysClr val="window" lastClr="FFFFFF"/>
      </a:lt1>
      <a:dk2>
        <a:srgbClr val="FFAF66"/>
      </a:dk2>
      <a:lt2>
        <a:srgbClr val="FFECB0"/>
      </a:lt2>
      <a:accent1>
        <a:srgbClr val="FF3012"/>
      </a:accent1>
      <a:accent2>
        <a:srgbClr val="FF7272"/>
      </a:accent2>
      <a:accent3>
        <a:srgbClr val="FF7A00"/>
      </a:accent3>
      <a:accent4>
        <a:srgbClr val="B582D4"/>
      </a:accent4>
      <a:accent5>
        <a:srgbClr val="3C0060"/>
      </a:accent5>
      <a:accent6>
        <a:srgbClr val="C9E9E8"/>
      </a:accent6>
      <a:hlink>
        <a:srgbClr val="7030A0"/>
      </a:hlink>
      <a:folHlink>
        <a:srgbClr val="0070C0"/>
      </a:folHlink>
    </a:clrScheme>
    <a:fontScheme name="HC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Georgia Arial HCA" id="{CE73BF50-7D6B-4AD2-BC01-7EF399F47BBE}" vid="{B7B8390D-E97A-4120-8678-B2A14C7AE13C}"/>
    </a:ext>
  </a:extLst>
</a:theme>
</file>

<file path=ppt/theme/theme3.xml><?xml version="1.0" encoding="utf-8"?>
<a:theme xmlns:a="http://schemas.openxmlformats.org/drawingml/2006/main" name="4_Homecare Association 1">
  <a:themeElements>
    <a:clrScheme name="Studio Texture - Home Care">
      <a:dk1>
        <a:sysClr val="windowText" lastClr="000000"/>
      </a:dk1>
      <a:lt1>
        <a:sysClr val="window" lastClr="FFFFFF"/>
      </a:lt1>
      <a:dk2>
        <a:srgbClr val="FFAF66"/>
      </a:dk2>
      <a:lt2>
        <a:srgbClr val="FFECB0"/>
      </a:lt2>
      <a:accent1>
        <a:srgbClr val="FF3012"/>
      </a:accent1>
      <a:accent2>
        <a:srgbClr val="FF7272"/>
      </a:accent2>
      <a:accent3>
        <a:srgbClr val="FF7A00"/>
      </a:accent3>
      <a:accent4>
        <a:srgbClr val="B582D4"/>
      </a:accent4>
      <a:accent5>
        <a:srgbClr val="3C0060"/>
      </a:accent5>
      <a:accent6>
        <a:srgbClr val="C9E9E8"/>
      </a:accent6>
      <a:hlink>
        <a:srgbClr val="7030A0"/>
      </a:hlink>
      <a:folHlink>
        <a:srgbClr val="0070C0"/>
      </a:folHlink>
    </a:clrScheme>
    <a:fontScheme name="HC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Homecare Association 1" id="{B1B34037-2A42-4A60-AA05-43CE7063886C}" vid="{FD7E7124-E414-47BD-8749-3C38490A3A14}"/>
    </a:ext>
  </a:extLst>
</a:theme>
</file>

<file path=ppt/theme/theme4.xml><?xml version="1.0" encoding="utf-8"?>
<a:theme xmlns:a="http://schemas.openxmlformats.org/drawingml/2006/main" name="2_Homecare Association 1">
  <a:themeElements>
    <a:clrScheme name="Studio Texture - Home Care">
      <a:dk1>
        <a:sysClr val="windowText" lastClr="000000"/>
      </a:dk1>
      <a:lt1>
        <a:sysClr val="window" lastClr="FFFFFF"/>
      </a:lt1>
      <a:dk2>
        <a:srgbClr val="FFAF66"/>
      </a:dk2>
      <a:lt2>
        <a:srgbClr val="FFECB0"/>
      </a:lt2>
      <a:accent1>
        <a:srgbClr val="FF3012"/>
      </a:accent1>
      <a:accent2>
        <a:srgbClr val="FF7272"/>
      </a:accent2>
      <a:accent3>
        <a:srgbClr val="FF7A00"/>
      </a:accent3>
      <a:accent4>
        <a:srgbClr val="B582D4"/>
      </a:accent4>
      <a:accent5>
        <a:srgbClr val="3C0060"/>
      </a:accent5>
      <a:accent6>
        <a:srgbClr val="C9E9E8"/>
      </a:accent6>
      <a:hlink>
        <a:srgbClr val="7030A0"/>
      </a:hlink>
      <a:folHlink>
        <a:srgbClr val="0070C0"/>
      </a:folHlink>
    </a:clrScheme>
    <a:fontScheme name="HC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Homecare Association 1" id="{B1B34037-2A42-4A60-AA05-43CE7063886C}" vid="{FD7E7124-E414-47BD-8749-3C38490A3A14}"/>
    </a:ext>
  </a:extLst>
</a:theme>
</file>

<file path=ppt/theme/theme5.xml><?xml version="1.0" encoding="utf-8"?>
<a:theme xmlns:a="http://schemas.openxmlformats.org/drawingml/2006/main" name="5_Homecare Association 1">
  <a:themeElements>
    <a:clrScheme name="Studio Texture - Home Care">
      <a:dk1>
        <a:sysClr val="windowText" lastClr="000000"/>
      </a:dk1>
      <a:lt1>
        <a:sysClr val="window" lastClr="FFFFFF"/>
      </a:lt1>
      <a:dk2>
        <a:srgbClr val="FFAF66"/>
      </a:dk2>
      <a:lt2>
        <a:srgbClr val="FFECB0"/>
      </a:lt2>
      <a:accent1>
        <a:srgbClr val="FF3012"/>
      </a:accent1>
      <a:accent2>
        <a:srgbClr val="FF7272"/>
      </a:accent2>
      <a:accent3>
        <a:srgbClr val="FF7A00"/>
      </a:accent3>
      <a:accent4>
        <a:srgbClr val="B582D4"/>
      </a:accent4>
      <a:accent5>
        <a:srgbClr val="3C0060"/>
      </a:accent5>
      <a:accent6>
        <a:srgbClr val="C9E9E8"/>
      </a:accent6>
      <a:hlink>
        <a:srgbClr val="7030A0"/>
      </a:hlink>
      <a:folHlink>
        <a:srgbClr val="0070C0"/>
      </a:folHlink>
    </a:clrScheme>
    <a:fontScheme name="HC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Homecare Association 1" id="{B1B34037-2A42-4A60-AA05-43CE7063886C}" vid="{FD7E7124-E414-47BD-8749-3C38490A3A14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d69692-c9bf-4f07-9bc7-3546fc424f96">CJAKYKFAUSX2-2102554853-88985</_dlc_DocId>
    <_dlc_DocIdUrl xmlns="64d69692-c9bf-4f07-9bc7-3546fc424f96">
      <Url>https://ukhca.sharepoint.com/_layouts/15/DocIdRedir.aspx?ID=CJAKYKFAUSX2-2102554853-88985</Url>
      <Description>CJAKYKFAUSX2-2102554853-88985</Description>
    </_dlc_DocIdUrl>
    <TaxCatchAll xmlns="64d69692-c9bf-4f07-9bc7-3546fc424f96" xsi:nil="true"/>
    <lcf76f155ced4ddcb4097134ff3c332f xmlns="84d66b87-9b4b-4586-bc95-1d516885c52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80C009860904386E6230198138E01" ma:contentTypeVersion="18" ma:contentTypeDescription="Create a new document." ma:contentTypeScope="" ma:versionID="866b71a875a0994094cc3801b5fe63cf">
  <xsd:schema xmlns:xsd="http://www.w3.org/2001/XMLSchema" xmlns:xs="http://www.w3.org/2001/XMLSchema" xmlns:p="http://schemas.microsoft.com/office/2006/metadata/properties" xmlns:ns2="64d69692-c9bf-4f07-9bc7-3546fc424f96" xmlns:ns3="84d66b87-9b4b-4586-bc95-1d516885c52e" targetNamespace="http://schemas.microsoft.com/office/2006/metadata/properties" ma:root="true" ma:fieldsID="a14ae18a73bd2839db490bc69440d126" ns2:_="" ns3:_="">
    <xsd:import namespace="64d69692-c9bf-4f07-9bc7-3546fc424f96"/>
    <xsd:import namespace="84d66b87-9b4b-4586-bc95-1d516885c5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69692-c9bf-4f07-9bc7-3546fc424f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e94c9d-0660-4e9b-958e-fe52034a2bb6}" ma:internalName="TaxCatchAll" ma:showField="CatchAllData" ma:web="64d69692-c9bf-4f07-9bc7-3546fc424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66b87-9b4b-4586-bc95-1d516885c5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458f8-ae83-4c2f-813a-5432372ded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69ADB6-4652-4556-B45F-C0B6F9ED90F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C0505B5-69CC-4DD3-B0CA-DA9E342FD384}">
  <ds:schemaRefs>
    <ds:schemaRef ds:uri="http://purl.org/dc/elements/1.1/"/>
    <ds:schemaRef ds:uri="http://schemas.microsoft.com/office/2006/documentManagement/types"/>
    <ds:schemaRef ds:uri="84d66b87-9b4b-4586-bc95-1d516885c52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4d69692-c9bf-4f07-9bc7-3546fc424f9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F225B9-407C-439C-86E7-C7C60221947E}">
  <ds:schemaRefs>
    <ds:schemaRef ds:uri="64d69692-c9bf-4f07-9bc7-3546fc424f96"/>
    <ds:schemaRef ds:uri="84d66b87-9b4b-4586-bc95-1d516885c5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9B5674CB-22AB-4B53-8CC5-C15F25F1C7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27</Words>
  <Application>Microsoft Macintosh PowerPoint</Application>
  <PresentationFormat>On-screen Show (16:9)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Proxima Nova</vt:lpstr>
      <vt:lpstr>Calibri Light</vt:lpstr>
      <vt:lpstr>Lato Regular</vt:lpstr>
      <vt:lpstr>Arial</vt:lpstr>
      <vt:lpstr>Georgia</vt:lpstr>
      <vt:lpstr>Utopia Std Display</vt:lpstr>
      <vt:lpstr>Open Sans</vt:lpstr>
      <vt:lpstr>Wingdings</vt:lpstr>
      <vt:lpstr>7_Georgia Arial HCA</vt:lpstr>
      <vt:lpstr>11_Georgia Arial HCA</vt:lpstr>
      <vt:lpstr>4_Homecare Association 1</vt:lpstr>
      <vt:lpstr>2_Homecare Association 1</vt:lpstr>
      <vt:lpstr>5_Homecare Association 1</vt:lpstr>
      <vt:lpstr>Our Impact</vt:lpstr>
      <vt:lpstr>What we have achieved for the sector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Angel</dc:creator>
  <cp:lastModifiedBy>Matt Wilks</cp:lastModifiedBy>
  <cp:revision>6</cp:revision>
  <cp:lastPrinted>2021-06-16T12:44:33Z</cp:lastPrinted>
  <dcterms:created xsi:type="dcterms:W3CDTF">2020-03-25T00:32:49Z</dcterms:created>
  <dcterms:modified xsi:type="dcterms:W3CDTF">2025-03-09T12:20:30Z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0x01010022280C009860904386E6230198138E01</vt:lpwstr>
  </property>
  <property fmtid="{D5CDD505-2E9C-101B-9397-08002B2CF9AE}" pid="3" name="_dlc_DocIdItemGuid">
    <vt:lpwstr>80db2418-bd1d-4107-ac4f-3a8f0462ed1c</vt:lpwstr>
  </property>
  <property fmtid="{D5CDD505-2E9C-101B-9397-08002B2CF9AE}" pid="4" name="MediaServiceImageTags">
    <vt:lpwstr/>
  </property>
</Properties>
</file>