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2.xml" ContentType="application/vnd.openxmlformats-officedocument.presentationml.notesSlide+xml"/>
  <Override PartName="/ppt/ink/ink10.xml" ContentType="application/inkml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</p:sldMasterIdLst>
  <p:notesMasterIdLst>
    <p:notesMasterId r:id="rId51"/>
  </p:notesMasterIdLst>
  <p:sldIdLst>
    <p:sldId id="1321" r:id="rId7"/>
    <p:sldId id="1324" r:id="rId8"/>
    <p:sldId id="1447" r:id="rId9"/>
    <p:sldId id="1460" r:id="rId10"/>
    <p:sldId id="1449" r:id="rId11"/>
    <p:sldId id="257" r:id="rId12"/>
    <p:sldId id="1406" r:id="rId13"/>
    <p:sldId id="1451" r:id="rId14"/>
    <p:sldId id="1342" r:id="rId15"/>
    <p:sldId id="1334" r:id="rId16"/>
    <p:sldId id="1320" r:id="rId17"/>
    <p:sldId id="1333" r:id="rId18"/>
    <p:sldId id="1410" r:id="rId19"/>
    <p:sldId id="1445" r:id="rId20"/>
    <p:sldId id="1452" r:id="rId21"/>
    <p:sldId id="1310" r:id="rId22"/>
    <p:sldId id="258" r:id="rId23"/>
    <p:sldId id="1361" r:id="rId24"/>
    <p:sldId id="1318" r:id="rId25"/>
    <p:sldId id="1335" r:id="rId26"/>
    <p:sldId id="1359" r:id="rId27"/>
    <p:sldId id="1456" r:id="rId28"/>
    <p:sldId id="1364" r:id="rId29"/>
    <p:sldId id="1337" r:id="rId30"/>
    <p:sldId id="1446" r:id="rId31"/>
    <p:sldId id="1350" r:id="rId32"/>
    <p:sldId id="1453" r:id="rId33"/>
    <p:sldId id="1387" r:id="rId34"/>
    <p:sldId id="1366" r:id="rId35"/>
    <p:sldId id="1369" r:id="rId36"/>
    <p:sldId id="1371" r:id="rId37"/>
    <p:sldId id="1355" r:id="rId38"/>
    <p:sldId id="1424" r:id="rId39"/>
    <p:sldId id="1374" r:id="rId40"/>
    <p:sldId id="1376" r:id="rId41"/>
    <p:sldId id="1378" r:id="rId42"/>
    <p:sldId id="1360" r:id="rId43"/>
    <p:sldId id="1380" r:id="rId44"/>
    <p:sldId id="1382" r:id="rId45"/>
    <p:sldId id="1383" r:id="rId46"/>
    <p:sldId id="1425" r:id="rId47"/>
    <p:sldId id="1426" r:id="rId48"/>
    <p:sldId id="1299" r:id="rId49"/>
    <p:sldId id="143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44"/>
    <a:srgbClr val="FF0066"/>
    <a:srgbClr val="61048A"/>
    <a:srgbClr val="AE08F8"/>
    <a:srgbClr val="8B06C6"/>
    <a:srgbClr val="FF6699"/>
    <a:srgbClr val="FFCE33"/>
    <a:srgbClr val="FFCCFF"/>
    <a:srgbClr val="EB43E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0685" autoAdjust="0"/>
  </p:normalViewPr>
  <p:slideViewPr>
    <p:cSldViewPr snapToGrid="0">
      <p:cViewPr varScale="1">
        <p:scale>
          <a:sx n="97" d="100"/>
          <a:sy n="97" d="100"/>
        </p:scale>
        <p:origin x="1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4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09:10:29.43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0 357,'1'1,"-1"0,1 0,-1 1,1-1,-1 0,1 0,0 0,0 0,0 0,0 0,0 0,-1 0,2 0,-1 0,0-1,0 1,0 0,0-1,0 1,1 0,0-1,34 14,-29-12,15 5,1 0,-1-2,1-1,23 2,94-4,-130-2,1927-2,-1035 4,-3082-2,2022-14,78 5,69 7,0-1,0 1,0-2,-18-7,19 6,-1 1,0 0,-1 1,-20-3,-224 3,128 6,96-2,23 0,0 0,0 0,-1-1,1-1,0 1,0-2,0 1,-10-4,18 5,1 0,0 0,-1 0,1-1,0 1,-1 0,1 0,0 0,0 0,-1-1,1 1,0 0,0 0,-1-1,1 1,0 0,0-1,-1 1,1 0,0 0,0-1,0 1,0 0,0-1,0 1,-1-1,1 1,0 0,0-1,0 1,0 0,0-1,0 1,0 0,1-1,-1 1,0 0,0-1,0 1,0 0,0-1,0 1,1 0,-1-1,0 1,0 0,1-1,-1 1,0 0,0 0,1 0,-1-1,0 1,0 0,1 0,-1 0,0-1,1 1,0 0,21-11,342-70,-250 59,69-12,1 7,202-3,314 31,-269 2,-403-3,-18 1,1-1,0 0,-1 0,1-1,13-3,-24 4,1 0,-1 0,0 0,0 0,1 0,-1 0,0 0,1 0,-1 0,0 0,0 0,1 0,-1 0,0 0,0-1,1 1,-1 0,0 0,0 0,1 0,-1 0,0-1,0 1,1 0,-1 0,0 0,0-1,0 1,0 0,1 0,-1-1,0 1,0 0,0 0,0-1,0 1,0 0,0 0,0-1,0 1,0 0,0 0,0-1,0 1,-14-6,-26 0,39 6,-132-22,-7-2,113 20,-50-15,-10-2,58 16,-13-2,-73-3,-838 12,857 4,-155 31,190-26,-5-2,43-6,0 0,0 1,1 2,-39 13,42-11,1-1,-1-2,0 0,0 0,-37 2,42-5,0 1,1 1,-24 8,24-7,-1 0,1-1,-24 3,325-7,253-14,425 4,-596 12,343-2,-694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5T21:07:22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2181 608 24575,'-25'2'0,"1"1"0,0 1 0,1 1 0,-1 2 0,-33 13 0,5-3 0,-202 73 0,207-70 0,1 3 0,1 1 0,-53 38 0,43-25 0,-61 29 0,62-37 0,-73 52 0,-205 188 0,94-28 0,119-90 0,43-49 0,31-45 0,-39 68 0,64-92 0,2 2 0,1 0 0,-20 63 0,34-88 0,-1 0 0,0 0 0,-1 0 0,0 0 0,0-1 0,-1 0 0,-7 10 0,4-6 0,0 1 0,2 0 0,-1 0 0,2 1 0,0 0 0,1 0 0,0 1 0,1-1 0,-2 20 0,0 22 0,-1 68 0,7-95 0,0 0 0,2 0 0,2 0 0,0 0 0,2 0 0,1-1 0,2 0 0,1 0 0,0-1 0,3-1 0,0 0 0,1 0 0,2-1 0,1-1 0,1-1 0,1 0 0,0-2 0,45 39 0,-28-34 0,1-1 0,1-2 0,1-1 0,1-2 0,1-2 0,1-2 0,0-2 0,1-1 0,67 11 0,-3-8 0,0-4 0,197-3 0,-183-16 0,0-4 0,-1-6 0,0-6 0,-2-4 0,-1-5 0,-1-6 0,-2-5 0,-2-4 0,145-84 0,-63 20-157,-5-9 0,273-223-1,-367 257-4,167-192 0,-201 200 125,-3-3 0,-3-3 0,49-103 0,-57 92 195,-5-3-1,32-111 0,-59 157-89,-3-1-1,-2-1 1,-2 1-1,-2-2 0,-3 1 1,-4-55-1,-3 79-67,0 0 0,-2 0 0,-2 1 0,0 0 0,-2 0 0,-1 1 0,-1 0 0,-1 1 0,-1 0 0,-2 1 0,-21-26 0,-5-2 0,-3 3 0,-2 1 0,-91-73 0,86 82 0,-1 2 0,-3 3 0,0 2 0,-115-48 0,123 63 0,-1 2 0,0 2 0,-1 2 0,0 2 0,0 3 0,-94-2 0,112 11 0,-1 1 0,1 2 0,-1 1 0,2 1 0,-58 22 0,18 0 0,-88 50 0,87-40-227,2 4-1,2 3 1,3 2-1,1 4 1,-72 75-1,67-51-6598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09:10:46.21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459 1,'931'0,"-981"3,1 3,-78 19,-252 47,98-20,183-40,63-8,-39 8,42 0,31-12,1 1,-1-1,1 0,0 1,-1-1,1 0,0 1,-1-1,1 0,0 1,-1-1,1 1,0-1,0 1,-1-1,1 1,0-1,0 1,0-1,0 1,0-1,-1 1,2 0,-1 0,0 0,1 0,-1-1,1 1,-1 0,1-1,-1 1,1 0,0-1,-1 1,1-1,0 1,-1-1,1 1,0-1,0 1,1 0,12 5,1-1,0-1,1 0,-1 0,0-2,26 2,33 6,2 3,151 8,83-22,-122-2,-135 2,-31-1,0 1,-1 2,1 0,24 5,-31 2,-15-8,0 0,0 1,0-1,0 0,0 1,0-1,0 0,0 0,0 1,0-1,-1 0,1 1,0-1,0 0,0 0,0 1,-1-1,1 0,0 0,0 1,-1-1,1 0,0 0,-1 0,1 0,0 1,0-1,-1 0,0 0,-38 13,26-9,-80 27,-627 235,418-154,271-101,-28 12,1 2,-77 46,134-70,-1 0,0 0,1-1,-1 1,1 0,-1 0,1 1,0-1,-1 0,1 0,0 1,0-1,0 1,-2 2,3-4,0 1,1-1,-1 1,0-1,0 1,1-1,-1 1,0-1,0 1,1-1,-1 0,0 1,1-1,-1 0,1 1,-1-1,0 0,1 1,-1-1,1 0,-1 0,1 0,-1 1,1-1,-1 0,1 0,-1 0,1 0,-1 0,1 0,0 0,13 1,0 0,21-2,-24 1,218-1,270-16,-368-9,-97 18,-1 1,1 1,52-1,267 9,-349-2,0 0,1-1,-1 1,0-1,0 0,0 0,1 0,5-3,-10 4,1-1,-1 1,1 0,-1-1,1 1,-1 0,1-1,-1 1,1-1,-1 1,1-1,-1 1,0-1,1 1,-1-1,0 0,0 1,1-1,-1 1,0-1,0 0,0 1,0-2,0 0,0 1,-1 0,1-1,-1 1,1 0,-1-1,0 1,0 0,1 0,-1 0,0 0,0-1,0 1,0 0,-3-1,-16-14,-1 2,-1 0,-26-11,-38-25,43 24,24 18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09:12:29.471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839 0,'604'0,"-601"0,1 0,0 1,0-1,0 1,-1 0,1 0,0 0,-1 0,1 1,-1 0,1-1,-1 1,4 3,-6-4,-1-1,1 1,0 0,-1-1,1 1,-1 0,1 0,-1-1,1 1,-1 0,1 0,-1 0,0 0,1 0,-1 0,0 0,0 0,0 0,0-1,0 1,0 2,-1-1,1 0,-1 0,0 0,0-1,0 1,0 0,0-1,0 1,-1-1,1 1,0-1,-1 1,1-1,-4 2,-11 8,1-1,-2-1,1-1,-2 0,1-1,-29 8,-114 15,10-16,-247-10,211-6,164 1,16 1,0-1,0 1,0-1,0 2,0-1,0 1,0 0,0 0,1 0,-1 1,0 0,-10 5,16-7,0 1,-1-1,1 0,0 0,-1 1,1-1,0 0,-1 0,1 1,0-1,0 0,-1 1,1-1,0 1,0-1,0 0,0 1,0-1,-1 0,1 1,0-1,0 1,0-1,0 1,0-1,0 0,0 1,0-1,0 1,1-1,-1 0,0 1,0-1,0 0,1 1,13 11,25 1,145 27,-140-31,1-2,69 2,96-11,-76 0,-98 1,41 1,-71 1,0 0,0 0,0 0,0 0,0 1,0 0,0 1,-1-1,11 7,-16-9,0 0,1 1,-1-1,0 0,1 0,-1 0,0 0,0 1,1-1,-1 0,0 0,0 1,0-1,1 0,-1 0,0 1,0-1,0 0,0 1,0-1,1 0,-1 1,0-1,0 0,0 1,0-1,0 0,0 1,0-1,0 0,0 0,0 1,0-1,-1 1,-10 6,-24 2,30-8,-406 97,291-70,-149 13,213-33,55-9,0 1,0 0,0 0,0 0,0 0,0 0,0 1,1-1,-1 0,0 0,0 0,0 1,0-1,0 1,0-1,1 0,-1 1,0 0,0-1,1 1,-1-1,0 1,1 0,-1 0,0 0,1 0,0 0,1 0,0 0,-1 0,1 0,0 0,-1 0,1-1,0 1,0 0,0 0,-1-1,1 1,0-1,0 1,0-1,2 1,52 21,-4-9,0-2,1-2,84 4,164-13,-159-2,-66 0,97 4,-166-2,-1 1,1-1,-1 1,0 0,1 1,-1-1,0 1,7 3,-12-4,0-1,1 0,-1 1,0-1,0 0,1 1,-1-1,0 0,0 1,0-1,1 1,-1-1,0 1,0-1,0 0,0 1,0-1,0 1,0-1,0 1,0-1,0 1,0-1,0 0,0 1,0-1,0 1,-1-1,1 0,0 1,0-1,-1 1,1-1,0 0,0 1,-1-1,1 0,0 1,-1-1,1 0,0 0,-1 1,1-1,0 0,-1 0,1 0,-1 1,0-1,-21 12,-14 2,-1-2,-67 14,-81 1,-48 10,138-14,-298 58,257-60,65-8,-91 3,450-16,242-11,-265-28,-167 21,154-8,-116 26,-107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09:12:44.071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25 1,'1000'0,"-966"2,0 1,61 15,-61-11,1 0,61 2,-62-11,-25 1,-1 0,1 1,0 0,0 0,0 1,-1 0,14 4,-21-5,-1 0,1 0,-1 0,1 0,-1 1,0-1,1 0,-1 0,1 0,-1 0,0 1,1-1,-1 0,0 0,1 1,-1-1,0 0,1 1,-1-1,0 0,0 1,1-1,-1 0,0 1,0-1,0 1,1-1,-1 0,0 1,0-1,0 1,0-1,0 1,0-1,0 0,0 1,0-1,0 1,0-1,0 1,0-1,-1 0,1 1,0-1,0 1,0-1,-1 0,1 1,0-1,0 0,-1 1,1-1,0 0,-1 1,1-1,0 0,-1 1,1-1,0 0,-1 0,1 0,-1 1,1-1,0 0,-1 0,1 0,-1 0,0 0,-31 12,-3-7,0-1,-69-3,-12 2,-227 37,235-27,0-4,-148-8,124-2,118 2,-1 1,1 0,0 1,0 1,-21 8,-36 9,70-21,0 0,-1 0,1 0,0 0,-1 1,1-1,0 1,0-1,-1 1,1-1,0 1,0 0,0-1,0 1,0 0,0 0,-1 1,2-2,0 1,0-1,0 1,0-1,0 1,0-1,0 1,0-1,0 1,0-1,1 1,-1-1,0 1,0-1,1 1,-1-1,0 0,1 1,-1-1,0 1,1-1,-1 0,0 1,1-1,-1 0,1 1,-1-1,1 0,45 22,-26-16,0 0,1-1,-1-1,1-1,23 0,111-5,-62-1,-65 3,99 4,-112-2,0 0,-1 2,1-1,0 2,-1 0,19 9,-14-6,1-1,-1-1,1-1,0 0,33 2,-17-2,22 0,-46-5,-1 1,1 0,0 0,-1 2,1-1,-1 1,0 1,14 6,0 1,0-1,0-2,51 11,-31-8,-22-4,-23-7,0 0,0 0,0 0,-1 0,1 0,0 0,0 0,0 0,0 0,0 0,0 0,0 0,0 0,-1 0,1 0,0 0,0 0,0 0,0 0,0 0,0 0,0 0,0 0,0 0,-1 0,1 0,0 0,0 0,0 0,0 0,0 1,0-1,0 0,0 0,0 0,0 0,0 0,0 0,0 0,0 0,0 0,0 0,0 1,0-1,0 0,0 0,0 0,0 0,0 0,0 0,0 0,0 0,0 1,0-1,0 0,0 0,0 0,-45-1,22 0,-853 0,865 2,0 0,0 1,0 1,0-1,1 2,-19 7,-34 10,62-21,0 0,0 0,0 1,0-1,0 0,-1 0,1 1,0-1,0 1,0-1,1 1,-1-1,0 1,0-1,0 1,0 0,0 0,1-1,-1 1,-1 2,2-2,0-1,0 1,0 0,0 0,0-1,0 1,0 0,1-1,-1 1,0 0,0-1,1 1,-1 0,0-1,1 1,-1 0,1-1,-1 1,1-1,-1 1,1-1,0 1,3 3,1-1,-1 0,1 0,-1 0,1 0,10 3,78 19,0-5,2-3,109 4,-195-19,0-1,0 2,-1-1,1 1,15 8,-15-7,-1 0,1-1,0 0,0 0,16 1,56 7,-39-5,56 0,-56-8,-30 1,0 0,0 0,0 1,0 1,1 0,-1 1,13 3,7 12,-28-13,2-1,-1 0,0-1,1 1,9 2,-200-2,-860-3,1042 0,0 0,-1 0,1 0,0 1,-1-1,1 1,0 0,0 0,-1 0,1 0,0 1,0-1,1 1,-1 0,0 0,-3 2,5-2,0 0,-1 0,1-1,0 1,0 0,0 0,1 0,-1 0,0 0,1 0,-1 0,1 1,0-1,0 0,0 0,0 0,0 0,0 1,0-1,1 0,-1 0,1 0,0 0,-1 0,1 0,2 3,-1-2,0 0,0 0,1-1,-1 1,1 0,-1-1,1 0,0 0,0 0,0 0,0 0,1 0,-1-1,0 1,1-1,-1 0,1 0,0-1,4 1,28 11,-23-6,1 0,0-2,0 0,0 0,1-1,28 2,92-6,-55-2,521 3,-585 1,0 1,0 0,16 5,-15-3,1 0,23 0,-20-4,-15 0,0 0,0 0,1 0,-1 1,0 0,0 0,0 0,0 1,0 0,0 0,0 0,-1 1,7 4,-3-3,-1 0,0-1,1 0,0 0,0-1,0 0,0 0,0-1,0 0,0-1,0 0,10-1,-12 1,12-1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09:15:06.241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261 0,'1498'0,"-3110"0,1566 6,25 5,21-11,-1 1,1-1,-1 0,1 1,0 0,0-1,-1 1,1-1,0 1,0-1,-1 1,1 0,0-1,0 1,0-1,0 1,0 0,0-1,0 1,0-1,0 1,0 0,0-1,0 1,1-1,-1 1,0 0,0-1,1 2,2 1,0-1,1 1,-1-1,0 1,1-1,-1 0,1 0,0-1,0 1,0-1,0 0,0 0,0 0,7 0,6 3,375 64,-384-67,200 16,263-11,-257-8,-206 2,-1 1,0 1,1-1,-1 1,0 0,0 1,11 5,33 10,180 13,-218-30,0 1,0 0,0 1,13 5,-61-3,-133-6,-60 2,210 1,1 1,0 1,0 0,-17 8,-26 6,-178 38,91-31,-33 8,90-14,-27 7,95-20,-40 5,41-8,0 1,-26 8,46-11,-1-1,1 1,0-1,-1 1,1-1,0 1,0 0,-1 0,1 0,0 0,0 0,0 0,-1 1,1-1,1-1,0 1,0-1,0 1,-1-1,1 1,0-1,0 1,0-1,0 1,0-1,0 1,0-1,0 1,0-1,0 1,0-1,1 1,-1-1,0 1,0-1,0 1,1-1,-1 1,1 0,0 1,1 0,0 0,1-1,-1 1,0 0,0-1,1 1,-1-1,1 0,-1 0,1 0,4 1,29 7,1-2,0-1,39 0,116-4,-119-2,674-2,-701 9,-43-7,0 1,-1 0,1 0,-1 0,1 0,-1 1,1-1,-1 0,0 1,0 0,1 0,-1-1,0 1,2 4,-4-6,0 1,0-1,-1 1,1-1,0 1,0-1,0 1,-1-1,1 1,0-1,0 0,-1 1,1-1,0 1,-1-1,1 0,0 1,-1-1,1 0,-1 1,1-1,-1 0,1 0,-1 1,1-1,-1 0,1 0,-1 0,1 0,-1 0,1 0,-1 1,1-1,-1 0,1-1,-1 1,0 0,-24 3,25-3,-264 1,5-1,182 11,54-7,0 0,-24-1,39-2,-1 0,1 1,-1-1,1 2,0-1,-15 8,-30 7,-31-6,59-10,0 2,0 1,-28 9,31-7,-1-1,-42 3,46-6,9 1,-1-1,1 1,-1 1,1 0,0 0,-10 7,6-4,1 0,-21 6,16-7,1 1,-25 13,24-11,0 0,-24 7,-98 35,216-49,615-4,-373 3,-285 0,47 9,-46-5,44 2,-54-7,-8-1,0 1,0 1,0 0,0 1,0 1,-1 0,27 10,-23-5,0 0,0-1,1-1,0-1,0-1,28 3,-26-6,0 1,0 1,27 8,-123-6,-1008-6,1067 3,-1 0,0 1,1 1,-1 0,1 1,0 1,-25 14,-12 2,26-11,-1-1,0-2,-45 9,65-16,2 1,-1 0,0 0,0 0,-7 5,-3 8,16-14,0-1,0 1,0-1,0 1,-1 0,1-1,0 1,0 0,0-1,0 1,0 0,0-1,1 1,-1 0,0-1,0 1,0 0,1-1,-1 1,0-1,1 1,-1 0,0-1,1 1,-1-1,1 1,-1-1,2 1,0 1,1 0,0 0,0-1,0 1,-1-1,2 0,-1 0,0 0,0 0,0-1,6 1,41 1,-35-2,552 0,-237-2,126 2,-437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09:15:22.173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117 2,'946'0,"-998"-1,-5 0,0 3,-78 11,92-7,31-5,0 1,0 0,0 1,1 0,-1 1,-16 7,17-6,1-1,-1 0,0-1,0 0,0 0,0-2,-17 2,-84-5,47 0,-86 2,1367 0,-1225 4,0-1,0 1,-18 2,-30 0,26-3,-1 2,-38 9,-81 21,8-3,103-24,-1-1,0-2,-1-2,-68-4,62 1,16 1,-59 11,45-5,26-3,1 0,-27 11,31-10,0 0,0 0,-1-2,-31 4,-106-9,148 3,7 0,15 5,26 3,342-2,-223-9,350 2,-503 1,-1 0,1 0,-1 1,1 0,-1 1,1 0,12 7,-12-6,1 0,-1 0,1-1,0 0,15 1,-14-3,-8-2,-1 1,0 0,1 0,-1 0,1 1,-1-1,0 0,1 1,-1 0,0-1,5 3,-7-3,0 0,0 0,0 0,0 1,0-1,0 0,0 0,0 0,0 0,0 0,0 1,0-1,1 0,-1 0,0 0,0 0,0 0,0 0,0 1,0-1,-1 0,1 0,0 0,0 0,0 0,0 1,0-1,0 0,0 0,0 0,0 0,0 0,0 0,0 0,0 1,-1-1,1 0,0 0,0 0,0 0,0 0,0 0,0 0,0 0,-1 0,1 0,0 0,0 0,0 0,-13 5,-12 0,-5-3,19-2,1 0,-1 2,1-1,-1 1,-17 6,-11 4,-1-1,0-2,-1-2,-51 3,58-6,1 1,-48 13,21-2,-89 9,79-20,-107-5,69-2,54 0,32 1,-1 0,1 2,-26 3,48-4,-1 0,1 0,0 0,0 0,0 0,0 0,0 0,0 0,-1 0,1 0,0 0,0 0,0 0,0 0,0 0,0 0,0 0,-1 0,1 0,0 1,0-1,0 0,0 0,0 0,0 0,0 0,0 0,0 0,0 0,-1 1,1-1,0 0,0 0,0 0,0 0,0 0,0 0,0 1,0-1,0 0,0 0,0 0,0 0,0 0,0 1,0-1,0 0,0 0,1 0,-1 0,0 0,0 1,8 6,12 6,-6-8,0-1,0 0,0-1,1 0,26 0,79-4,-58-1,414 1,-459 2,0 1,29 7,-28-5,0-1,22 1,184-5,-246 3,0 1,1 0,0 2,-40 13,-23 6,-193 40,253-60,-44 2,47-5,-1 1,-30 7,-3 8,34-10,-37 8,-83 7,122-19,0 1,-31 11,34-9,0-2,0 0,0 0,-25 1,27-5,-19 0,31 0,1 0,0 0,-1 0,1 0,0 1,0-1,-1 0,1 1,0-1,0 1,-1-1,1 1,0-1,0 1,0 0,-2 1,4-1,0 0,0 0,0-1,0 1,0 0,0-1,0 1,1-1,-1 1,0-1,0 0,1 1,-1-1,0 0,0 0,2 0,72 7,138-7,-90-2,-98 2,1 1,-1 1,40 9,15 0,-64-10,0 0,0 1,-1 1,1 1,-1 0,18 8,-23-8,1-1,-1 1,1-2,-1 0,1 0,18 1,70-5,-39-1,164 3,-242 1,1 1,-29 6,27-4,-40 4,49-7,0 0,1 1,-1 1,0-1,1 1,-13 7,11-6,1 0,-1 0,0-1,-22 4,-205-5,119-5,103 3,-28 0,0 1,-75 12,87-8,0-1,-59-3,72-1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2T16:14:59.33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3,'0'3,"1"0,0 0,-1-1,1 1,0 0,0-1,1 1,-1-1,0 1,1-1,0 0,-1 1,1-1,0 0,0 0,0 0,0-1,1 1,-1 0,0-1,1 1,-1-1,6 2,2 1,1 0,-1 0,1-1,18 3,43 0,1-3,77-6,-18-1,-90 5,0-3,1-1,75-16,-73 11,-1 2,1 2,84 3,-76 2,-1-2,73-11,5-4,1 6,206 10,-132 3,1024-3,-1196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2T16:15:25.325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1,'5507'0,"-5476"2,-1 1,1 2,30 9,15 2,-2 0,-48-9,0-2,40 4,1-7,-30-2,0 2,53 10,-53-4,-3-1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2T16:15:30.171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0,'4795'0,"-4751"0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D7EB-DF7D-467A-8545-B685659D9A4B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23BCA-4380-47F5-B3F8-54C0767027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5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182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44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356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662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FB3BC-9DFD-D09A-DCD2-2AF3F2BC8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A79DF-43F6-C0E2-E563-F4624AD17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A84EB-50E3-372A-3184-F88FBF133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CFBAD-212C-7CB8-C1B5-2A6A1C249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55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38B-4142-B230-4611-5E4E5BE48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FBF46-C322-6A46-36A3-A484318C6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52BFCF-9494-F261-32A3-28AF1E1C9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7674-8DAB-FB4B-8FC6-50F048EDD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817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011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96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19B1E-83C7-2EA6-78EF-E3E09BD55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F2940-A635-3F02-6534-94A1D4A31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56426-12DA-DE39-5DFD-EAF0F7B84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AD43A-5706-2A55-097D-3CB4AD80D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674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359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36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5FB0E-6C28-485E-A5F2-06BD576DB5A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922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151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310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62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469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089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117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234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3AADA-FB82-1F65-816F-CBA7867F8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C936E-2948-405F-BDAB-5F6E59EDE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E48FC-7ECE-594D-8EEA-576C33380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4936A-ADF2-4461-0E72-8F64FB2A3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93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63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0A136-C9D3-960D-DD08-A402E40B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862AE-D3C0-A426-4D3B-0465EC556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9A9AD-9AE3-8385-6AF8-AF06FF035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41A28-AA7A-21EA-6DD4-59764A229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2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87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7FE0-D9BB-E41D-AE4D-A298A0702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1E23B-4B35-4389-5727-4CE3EB433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72D20-6ECC-18C6-29D2-44BD7938C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A61B5-6AD3-9EFA-E148-41B5D678D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439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20C51-F50B-50B9-4FB1-D78C191F7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C6DF9-AA1F-5098-215F-64EDA85BC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12CA1-DC73-BCEC-76A9-826ED90D8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F9F42-6AAF-1A2F-7F23-53823F8B4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0408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C99E-0C4D-6474-2C22-8AB35D74D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FFAAA-5282-AE98-9FE2-1F80E2A0E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676D3-2F4C-8463-E485-48BC345FE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A5CDE-9C78-F5D6-D318-ABC3687B5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783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E18B8-AE04-42B1-E93B-7F97208C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0E90B-9735-5CBA-A9F4-2386292E7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DB9A45-336A-0EFB-DAA5-CBF518765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F2537-6C2D-4B93-1367-CA277059A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2967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BDA98-3EE4-1EA6-BBF2-26B2B5B9C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7C8DB-E83F-5E25-39E4-D3D7E5CA7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988D7-E05E-5F55-9590-80BD7A2EC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BEA18-6D52-036D-D747-B7CC4F21F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75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F942B-BEE1-10AF-70A0-DC9DBA41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7DE2C-36FD-BD28-A362-782DD8E19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C3E68B-D495-B591-79C7-6DA0B04BB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326B9-B3A1-741F-553E-C0C833522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627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1A645-2599-AD43-C44A-BF9AE5E2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472AD-ACE8-A8F3-E665-8E3AE12A7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5ED7B-6EF0-2BBB-7DAC-355B28A69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39BC4-C879-80B7-6466-4A2E1C954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636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1C2B-2B6B-6DF4-12EF-4738E686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04A7F-18E5-684B-9E45-F9C580B2F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BCC29-5701-DF78-7D5B-CBFA2108F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AA2FF-8D59-C7C9-7C09-7FAB3A34E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434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0C131-58BB-5210-4503-9CA37272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E0FFB-C4A3-8A54-4B32-F80620097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9A915-C46C-20FC-EF47-899DD6137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04C0F-F0A4-EE91-EFC2-D68C81070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130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871AD-A2CA-8291-E2D1-AE39CFD33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267E8-CC8A-3DAD-6E9F-A71DD2E3F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5D3BD-3197-777D-9CE9-6F650FED1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77C6B-CE39-7958-94DA-8D1512F73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55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97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799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13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E662B-7810-46E8-8074-CC5E1B0D61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2386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E662B-7810-46E8-8074-CC5E1B0D610E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00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6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1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C1BBC-075C-FDE5-4063-624FBA407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A8F52-1CB3-6F67-541B-10B56436A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9E196-AA73-ACD1-3B0D-538F22BA0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C1BA5-C27C-94CB-4F12-15859EBA3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738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13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D451-C60B-F712-B435-89F7FB827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E8412-EF6A-6500-1373-2799C0262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315D-CBDD-1EB5-9F0A-45A5052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EC2A5-EDEC-C3DB-10F8-80FD7D05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213B9-80F3-8870-84BF-7D767AF9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67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D782-CB59-9DE6-718B-28CA286D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12F72-AE72-88ED-4D33-03714F9E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6DCF-63CA-0DD2-610B-4704A776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5357D-E6CF-4FC1-711B-F1739F33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190D4-AACB-C660-00F3-D9E880B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22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4967EA-E1DD-24E2-484E-6C1BC54F6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126BA-304C-B352-BCBF-2E8BFC236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ED603-B741-A3BA-C7A0-E1BFBF13E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8CD8-7B3B-5D7D-C43C-2AF967E4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4E4F9-ED74-24C7-CABB-D5F18B15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45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5954-1D14-B768-F6D7-7628D7D2D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D7033-9F19-3BB8-A899-4D1BFCB8C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220B6-549A-5CC9-999A-2FA62750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B854E-6FA8-4900-7AA5-160FBE38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D6225-092C-7764-3A2C-2CCF8EEA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65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2081-24FE-A82D-C12C-7AF50786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C5687-7FBA-01CF-A22A-A6564EB68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127C9-4238-E61D-17E5-3802EFE1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FD4AB-8AEB-F1EB-4006-D93AEC9F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C350-23FF-45C7-E80E-F87E8E8E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19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E59D-A1AB-C04C-DF51-0E8F75CE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9F578-D366-CC3A-C557-4C6CF72EC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0E995-2939-B6A0-FE29-86050641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6A88F-169F-A474-E64A-7F47C776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563CF-F91D-C859-E730-06D914C6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35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6F46-3C8C-EDEC-0633-1835A57B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08877-A744-B552-63A7-232E6B00E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9BBAF-7FCE-AEB8-C226-5191D19B5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324AC-A5B8-ACF7-C6A6-F562DAC7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18CD1-6B42-42E0-A68E-B8DD0DF1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1230D-BCB2-0FBB-EF77-761CBADC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6837-0F2B-00C5-1714-B5F6CBF3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45FDF-FF12-18DB-0D5A-075249A5D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96B65-4FF7-0181-5FF0-855C15201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09A49-8F0B-10B9-BF04-26B6A48AA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28E7C-59FE-E05B-7AA4-DF3E73F7D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C2D7E-30DA-144D-98E0-F0FBE4BB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FA71E4-F0E8-D863-B6D5-4A463CCA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AD932-DB83-8140-D2E3-1D712D80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99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9065-7C5A-9CBE-421A-725ECEEC0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2A2E3-D028-2EF2-B489-43B6F13A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895B8-70FC-31AB-AA40-10920384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6D9F4-0A55-6069-E17E-961CB475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0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9FB65-CF8A-8484-A60F-CA9C9BF4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0CD9F8-D707-406F-8520-9A15280E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523C2-0B96-CA27-0C41-E716EB689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95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8887A-E33B-1398-95F7-B2AEE459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B1C55-3798-7BAA-D383-9D2C8CCF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63377-C6D3-7D78-832E-5E67BCEB0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E1595-07E1-6121-7BCF-998D731D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E088F-7E79-6338-6484-09419C6C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6AE3-3111-1E8D-9FDE-D1FC98B9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F907-D24A-4185-F5C3-759D36BD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7F2AD-3384-5639-B83D-A3D2F805D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37D18-F683-9F2E-A08D-AB8396A9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88C0A-C0EB-963A-02A9-11D769287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51457-A1AF-3F91-3A47-8BBCB44B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154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97B5-AD87-431D-5139-F541BEB0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F56BCF-9516-4E14-B20B-F0011EA65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D1544-BE07-6F9B-30CF-513309DC4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477C1-248B-5517-8F6E-0C49F957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1202B-8F0C-0EEF-CC26-A213E858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C14EE-5A12-D51C-5093-1D311268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D356-B3E6-57E2-5224-2F2F1459E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CF757-1724-BD9F-A311-51640F6A2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CB461-49F0-35EE-D9D8-E1F9BE07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5EB27-C7BD-95D7-D75E-D018A215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276FC-7810-D5BB-98E6-A012154F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FDB4C8-7910-9C86-2210-32E6238F4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AF620-3EF4-928C-33CB-07664A783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D87F-250E-1C3E-2389-CC4A5921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A5A73-CE8F-0CC0-E8F4-9BC97F8A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70C2-8B1D-5A90-1969-6119091A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0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0883-C687-2DC7-6B06-C6FD5109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ADFF4-B8FD-321B-926D-C8A5D63B5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0697C-E7B2-18F3-D719-5ADBC808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BE08C-6B1E-F2C5-4614-BF73F866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FF09E-A808-1936-8651-409C0080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37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D3E4-BE32-92F8-4667-AEA6FF9D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87C80-8409-98A7-E9BD-1D997212B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D2855-90C1-A01C-5733-F60FD4A1B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BD230-82B9-75A5-7006-953C8E185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13147-E646-3F45-3A90-1A900DDA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E3453-1D70-BB5C-7836-7ADDA748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3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0D4C-C481-19CB-F148-B883DCF5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8CDBF-0EC1-4220-EFFC-7CB17F87D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BA1AE-875A-4445-F366-445825135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817821-7A01-76EA-CB66-E1C6F5231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63A1E-A97C-C495-3FFC-CE33796F7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429C1-3960-15F2-7EB0-2D8EEA11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58C50-4675-45D3-B75C-55B5CC7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689DD-D146-3E05-2755-E33D1C79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11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15E94-E657-9EC9-8A21-1F62D5B7C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965460-F0DF-63B1-0017-30437CC4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4165E-212A-6BB6-53DF-59A312F7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F2C69-9DDA-87DB-F4D6-8757F3F3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80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A716C-41EA-EE16-8BB1-E34361EF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BB525-B195-9E76-8948-027D79A9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9752A-204C-6954-E71C-38D31518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9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ED49-4F54-9BC7-BFCE-922950C4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5BDCA-113A-8F19-7C4A-06B673CD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85571-257A-6FAB-4E24-8E9CF6234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45029-B632-43F2-8137-E1DDB3F88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7B0FB-9DD3-8FC6-FA60-1083F46F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B59A8-5ACF-DC4E-12D1-C84FE7E4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46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34EF-1C60-7536-3D06-9BD48983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CD3715-45A6-1BD3-C9DC-352635674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951CB-1340-527E-A7BB-74246AA5C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2E0C3-7326-24FA-2555-B925E507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64F94-3070-BDFA-7D1D-96598803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B9D63-2944-E23E-BA89-6060DF12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30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8F43C-9A2F-378D-3159-D349E918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8554E-2551-0661-14FA-5A3EC60B0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B0FBF-0C78-B577-7E09-55ED871BE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E82FB8-E9FB-498B-A1EF-2B2E347DB6CF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98B5B-C7E5-756F-DAE0-59194A66C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635BF-AFEB-97FE-B145-D1C01A6A4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86EC92-F0BB-47D5-A5C9-584F8A9577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04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and pink hearts&#10;&#10;AI-generated content may be incorrect.">
            <a:extLst>
              <a:ext uri="{FF2B5EF4-FFF2-40B4-BE49-F238E27FC236}">
                <a16:creationId xmlns:a16="http://schemas.microsoft.com/office/drawing/2014/main" id="{54654477-9C1A-24D6-15D9-34D572DC4F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12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2758D-8F4F-8D62-C5D3-6C214810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7DA24-099A-3105-5CB3-578C38237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311D-1F3E-D9EC-1A5D-BE323FA01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6A8F1-A577-8B47-9DB8-E7AD4138ED91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19DC5-3A58-7AD8-2271-05F66A79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C0DE5-3C8A-C564-3E49-5BAF59BF7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3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aingbuissonnews.com/care-markets-content/news/ukhca-rebrands-to-the-homecare-association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stamfordearsyringing.co.uk/after-care/" TargetMode="External"/><Relationship Id="rId5" Type="http://schemas.openxmlformats.org/officeDocument/2006/relationships/image" Target="../media/image45.jpeg"/><Relationship Id="rId4" Type="http://schemas.openxmlformats.org/officeDocument/2006/relationships/hyperlink" Target="https://www.vrogue.co/post/learning-style-visual-learning-style-visual-learning-style-visual-learn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7.png"/><Relationship Id="rId18" Type="http://schemas.microsoft.com/office/2007/relationships/hdphoto" Target="../media/hdphoto8.wdp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6.jpe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9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11" Type="http://schemas.openxmlformats.org/officeDocument/2006/relationships/image" Target="../media/image65.jpeg"/><Relationship Id="rId5" Type="http://schemas.openxmlformats.org/officeDocument/2006/relationships/image" Target="../media/image61.jpeg"/><Relationship Id="rId15" Type="http://schemas.openxmlformats.org/officeDocument/2006/relationships/image" Target="../media/image68.jpeg"/><Relationship Id="rId10" Type="http://schemas.microsoft.com/office/2007/relationships/hdphoto" Target="../media/hdphoto6.wdp"/><Relationship Id="rId19" Type="http://schemas.openxmlformats.org/officeDocument/2006/relationships/image" Target="../media/image71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microsoft.com/office/2007/relationships/hdphoto" Target="../media/hdphoto10.wdp"/><Relationship Id="rId26" Type="http://schemas.openxmlformats.org/officeDocument/2006/relationships/image" Target="../media/image93.png"/><Relationship Id="rId39" Type="http://schemas.openxmlformats.org/officeDocument/2006/relationships/image" Target="../media/image103.png"/><Relationship Id="rId21" Type="http://schemas.openxmlformats.org/officeDocument/2006/relationships/image" Target="../media/image89.png"/><Relationship Id="rId34" Type="http://schemas.openxmlformats.org/officeDocument/2006/relationships/image" Target="../media/image99.png"/><Relationship Id="rId42" Type="http://schemas.openxmlformats.org/officeDocument/2006/relationships/image" Target="../media/image105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5.jpe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microsoft.com/office/2007/relationships/hdphoto" Target="../media/hdphoto11.wdp"/><Relationship Id="rId32" Type="http://schemas.microsoft.com/office/2007/relationships/hdphoto" Target="../media/hdphoto13.wdp"/><Relationship Id="rId37" Type="http://schemas.openxmlformats.org/officeDocument/2006/relationships/image" Target="../media/image101.png"/><Relationship Id="rId40" Type="http://schemas.microsoft.com/office/2007/relationships/hdphoto" Target="../media/hdphoto15.wdp"/><Relationship Id="rId45" Type="http://schemas.microsoft.com/office/2007/relationships/hdphoto" Target="../media/hdphoto17.wdp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36" Type="http://schemas.microsoft.com/office/2007/relationships/hdphoto" Target="../media/hdphoto14.wdp"/><Relationship Id="rId10" Type="http://schemas.openxmlformats.org/officeDocument/2006/relationships/image" Target="../media/image79.png"/><Relationship Id="rId19" Type="http://schemas.openxmlformats.org/officeDocument/2006/relationships/image" Target="../media/image87.png"/><Relationship Id="rId31" Type="http://schemas.openxmlformats.org/officeDocument/2006/relationships/image" Target="../media/image97.png"/><Relationship Id="rId44" Type="http://schemas.openxmlformats.org/officeDocument/2006/relationships/image" Target="../media/image106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eg"/><Relationship Id="rId22" Type="http://schemas.openxmlformats.org/officeDocument/2006/relationships/image" Target="../media/image90.png"/><Relationship Id="rId27" Type="http://schemas.openxmlformats.org/officeDocument/2006/relationships/image" Target="../media/image94.png"/><Relationship Id="rId30" Type="http://schemas.microsoft.com/office/2007/relationships/hdphoto" Target="../media/hdphoto12.wdp"/><Relationship Id="rId35" Type="http://schemas.openxmlformats.org/officeDocument/2006/relationships/image" Target="../media/image100.png"/><Relationship Id="rId43" Type="http://schemas.microsoft.com/office/2007/relationships/hdphoto" Target="../media/hdphoto16.wdp"/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2.jpeg"/><Relationship Id="rId33" Type="http://schemas.openxmlformats.org/officeDocument/2006/relationships/image" Target="../media/image98.png"/><Relationship Id="rId38" Type="http://schemas.openxmlformats.org/officeDocument/2006/relationships/image" Target="../media/image102.png"/><Relationship Id="rId20" Type="http://schemas.openxmlformats.org/officeDocument/2006/relationships/image" Target="../media/image88.png"/><Relationship Id="rId41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microsoft.com/office/2007/relationships/hdphoto" Target="../media/hdphoto3.wdp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areerorigin.com.au/aged-care-and-support-rol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jpeg"/><Relationship Id="rId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homecareangelstx.com/services/medication-supervision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microsoft.com/office/2007/relationships/hdphoto" Target="../media/hdphoto2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5" Type="http://schemas.microsoft.com/office/2007/relationships/hdphoto" Target="../media/hdphoto20.wdp"/><Relationship Id="rId4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hyperlink" Target="https://www.pngall.com/pen-png/download/5655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8.gi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11" Type="http://schemas.openxmlformats.org/officeDocument/2006/relationships/hyperlink" Target="https://www.vecteezy.com/png/20974394-open-spiral-notebook-isolated-with-clipping-path-for-mockup" TargetMode="External"/><Relationship Id="rId5" Type="http://schemas.openxmlformats.org/officeDocument/2006/relationships/image" Target="../media/image10.gif"/><Relationship Id="rId15" Type="http://schemas.openxmlformats.org/officeDocument/2006/relationships/image" Target="../media/image19.gif"/><Relationship Id="rId10" Type="http://schemas.openxmlformats.org/officeDocument/2006/relationships/image" Target="../media/image16.png"/><Relationship Id="rId4" Type="http://schemas.openxmlformats.org/officeDocument/2006/relationships/image" Target="../media/image7.gif"/><Relationship Id="rId9" Type="http://schemas.openxmlformats.org/officeDocument/2006/relationships/image" Target="../media/image15.png"/><Relationship Id="rId1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png"/><Relationship Id="rId7" Type="http://schemas.microsoft.com/office/2007/relationships/hdphoto" Target="../media/hdphoto23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133.png"/><Relationship Id="rId4" Type="http://schemas.microsoft.com/office/2007/relationships/hdphoto" Target="../media/hdphoto2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pluspng.com/water-glass-hd-png-6896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istockphoto.com/photos/statin" TargetMode="External"/><Relationship Id="rId4" Type="http://schemas.microsoft.com/office/2007/relationships/hdphoto" Target="../media/hdphoto2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dreamstime.com/royalty-free-stock-photo-pills-capsules-blister-packs-image33724245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support.ardens.org.uk/support/solutions/articles/31000158414-mar-chart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5.xml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11" Type="http://schemas.openxmlformats.org/officeDocument/2006/relationships/image" Target="../media/image24.png"/><Relationship Id="rId5" Type="http://schemas.openxmlformats.org/officeDocument/2006/relationships/image" Target="../media/image211.png"/><Relationship Id="rId15" Type="http://schemas.openxmlformats.org/officeDocument/2006/relationships/customXml" Target="../ink/ink6.xm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ssistinghands.com/20/illinois/hinsdale/blog/dementia-caregiver-duties/" TargetMode="External"/></Relationships>
</file>

<file path=ppt/slides/_rels/slide41.xml.rels><?xml version="1.0" encoding="UTF-8" standalone="yes"?>
<Relationships xmlns="http://schemas.openxmlformats.org/package/2006/relationships"><Relationship Id="rId13" Type="http://schemas.microsoft.com/office/2007/relationships/hdphoto" Target="../media/hdphoto34.wdp"/><Relationship Id="rId18" Type="http://schemas.openxmlformats.org/officeDocument/2006/relationships/image" Target="../media/image147.png"/><Relationship Id="rId26" Type="http://schemas.microsoft.com/office/2007/relationships/hdphoto" Target="../media/hdphoto38.wdp"/><Relationship Id="rId39" Type="http://schemas.openxmlformats.org/officeDocument/2006/relationships/image" Target="../media/image159.png"/><Relationship Id="rId21" Type="http://schemas.openxmlformats.org/officeDocument/2006/relationships/image" Target="../media/image148.png"/><Relationship Id="rId34" Type="http://schemas.openxmlformats.org/officeDocument/2006/relationships/image" Target="../media/image156.png"/><Relationship Id="rId7" Type="http://schemas.microsoft.com/office/2007/relationships/hdphoto" Target="../media/hdphoto32.wdp"/><Relationship Id="rId12" Type="http://schemas.openxmlformats.org/officeDocument/2006/relationships/image" Target="../media/image145.png"/><Relationship Id="rId17" Type="http://schemas.openxmlformats.org/officeDocument/2006/relationships/hyperlink" Target="https://www.onlymyhealth.com/causes-and-tips-to-prevent-morning-nausea-1672989887" TargetMode="External"/><Relationship Id="rId25" Type="http://schemas.openxmlformats.org/officeDocument/2006/relationships/image" Target="../media/image150.png"/><Relationship Id="rId33" Type="http://schemas.microsoft.com/office/2007/relationships/hdphoto" Target="../media/hdphoto40.wdp"/><Relationship Id="rId38" Type="http://schemas.openxmlformats.org/officeDocument/2006/relationships/image" Target="../media/image158.png"/><Relationship Id="rId2" Type="http://schemas.openxmlformats.org/officeDocument/2006/relationships/notesSlide" Target="../notesSlides/notesSlide40.xml"/><Relationship Id="rId16" Type="http://schemas.microsoft.com/office/2007/relationships/hdphoto" Target="../media/hdphoto35.wdp"/><Relationship Id="rId20" Type="http://schemas.openxmlformats.org/officeDocument/2006/relationships/hyperlink" Target="https://www.vecteezy.com/photo/3046457-man-holding-his-stomach-and-tissue-paper-suffering-from-diarrhea" TargetMode="External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3.png"/><Relationship Id="rId11" Type="http://schemas.openxmlformats.org/officeDocument/2006/relationships/hyperlink" Target="https://www.publicdomainpictures.net/view-image.php?image=261441&amp;picture=gyomorfajdalom" TargetMode="External"/><Relationship Id="rId24" Type="http://schemas.openxmlformats.org/officeDocument/2006/relationships/image" Target="../media/image149.png"/><Relationship Id="rId32" Type="http://schemas.openxmlformats.org/officeDocument/2006/relationships/image" Target="../media/image155.png"/><Relationship Id="rId37" Type="http://schemas.microsoft.com/office/2007/relationships/hdphoto" Target="../media/hdphoto42.wdp"/><Relationship Id="rId5" Type="http://schemas.openxmlformats.org/officeDocument/2006/relationships/hyperlink" Target="https://www.today.com/health/mind-body/best-time-to-take-allergy-medicine-rcna138844" TargetMode="External"/><Relationship Id="rId15" Type="http://schemas.openxmlformats.org/officeDocument/2006/relationships/image" Target="../media/image146.png"/><Relationship Id="rId23" Type="http://schemas.openxmlformats.org/officeDocument/2006/relationships/hyperlink" Target="https://www.nccih.nih.gov/health/asthma-and-complementary-health-approaches-what-you-need-to-know" TargetMode="External"/><Relationship Id="rId28" Type="http://schemas.microsoft.com/office/2007/relationships/hdphoto" Target="../media/hdphoto39.wdp"/><Relationship Id="rId36" Type="http://schemas.openxmlformats.org/officeDocument/2006/relationships/image" Target="../media/image157.png"/><Relationship Id="rId10" Type="http://schemas.microsoft.com/office/2007/relationships/hdphoto" Target="../media/hdphoto33.wdp"/><Relationship Id="rId19" Type="http://schemas.microsoft.com/office/2007/relationships/hdphoto" Target="../media/hdphoto36.wdp"/><Relationship Id="rId31" Type="http://schemas.openxmlformats.org/officeDocument/2006/relationships/image" Target="../media/image154.png"/><Relationship Id="rId4" Type="http://schemas.microsoft.com/office/2007/relationships/hdphoto" Target="../media/hdphoto31.wdp"/><Relationship Id="rId9" Type="http://schemas.openxmlformats.org/officeDocument/2006/relationships/image" Target="../media/image144.png"/><Relationship Id="rId14" Type="http://schemas.openxmlformats.org/officeDocument/2006/relationships/hyperlink" Target="https://khealth.com/learn/anxiety/what-is/" TargetMode="External"/><Relationship Id="rId22" Type="http://schemas.microsoft.com/office/2007/relationships/hdphoto" Target="../media/hdphoto37.wdp"/><Relationship Id="rId27" Type="http://schemas.openxmlformats.org/officeDocument/2006/relationships/image" Target="../media/image151.png"/><Relationship Id="rId30" Type="http://schemas.openxmlformats.org/officeDocument/2006/relationships/image" Target="../media/image153.png"/><Relationship Id="rId35" Type="http://schemas.microsoft.com/office/2007/relationships/hdphoto" Target="../media/hdphoto41.wdp"/><Relationship Id="rId8" Type="http://schemas.openxmlformats.org/officeDocument/2006/relationships/hyperlink" Target="https://www.cam.ac.uk/research/news/discovery-of-origin-of-oesophageal-cancer-cells-highlights-importance-of-screening-for-pre-cancerous" TargetMode="External"/><Relationship Id="rId3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0.png"/><Relationship Id="rId13" Type="http://schemas.openxmlformats.org/officeDocument/2006/relationships/image" Target="../media/image164.jpeg"/><Relationship Id="rId3" Type="http://schemas.openxmlformats.org/officeDocument/2006/relationships/image" Target="../media/image160.png"/><Relationship Id="rId7" Type="http://schemas.openxmlformats.org/officeDocument/2006/relationships/customXml" Target="../ink/ink8.xml"/><Relationship Id="rId12" Type="http://schemas.openxmlformats.org/officeDocument/2006/relationships/image" Target="../media/image1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11" Type="http://schemas.openxmlformats.org/officeDocument/2006/relationships/image" Target="../media/image1570.png"/><Relationship Id="rId5" Type="http://schemas.openxmlformats.org/officeDocument/2006/relationships/image" Target="../media/image1530.png"/><Relationship Id="rId10" Type="http://schemas.openxmlformats.org/officeDocument/2006/relationships/customXml" Target="../ink/ink9.xml"/><Relationship Id="rId4" Type="http://schemas.openxmlformats.org/officeDocument/2006/relationships/customXml" Target="../ink/ink7.xml"/><Relationship Id="rId9" Type="http://schemas.openxmlformats.org/officeDocument/2006/relationships/image" Target="../media/image1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10.png"/><Relationship Id="rId4" Type="http://schemas.openxmlformats.org/officeDocument/2006/relationships/customXml" Target="../ink/ink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3.png"/><Relationship Id="rId18" Type="http://schemas.openxmlformats.org/officeDocument/2006/relationships/image" Target="../media/image176.png"/><Relationship Id="rId3" Type="http://schemas.openxmlformats.org/officeDocument/2006/relationships/image" Target="../media/image166.png"/><Relationship Id="rId21" Type="http://schemas.openxmlformats.org/officeDocument/2006/relationships/image" Target="../media/image178.png"/><Relationship Id="rId7" Type="http://schemas.microsoft.com/office/2007/relationships/hdphoto" Target="../media/hdphoto43.wdp"/><Relationship Id="rId12" Type="http://schemas.microsoft.com/office/2007/relationships/hdphoto" Target="../media/hdphoto45.wdp"/><Relationship Id="rId17" Type="http://schemas.microsoft.com/office/2007/relationships/hdphoto" Target="../media/hdphoto47.wdp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75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9.png"/><Relationship Id="rId11" Type="http://schemas.openxmlformats.org/officeDocument/2006/relationships/image" Target="../media/image172.png"/><Relationship Id="rId5" Type="http://schemas.openxmlformats.org/officeDocument/2006/relationships/image" Target="../media/image168.png"/><Relationship Id="rId15" Type="http://schemas.openxmlformats.org/officeDocument/2006/relationships/image" Target="../media/image174.png"/><Relationship Id="rId23" Type="http://schemas.microsoft.com/office/2007/relationships/hdphoto" Target="../media/hdphoto49.wdp"/><Relationship Id="rId10" Type="http://schemas.microsoft.com/office/2007/relationships/hdphoto" Target="../media/hdphoto44.wdp"/><Relationship Id="rId19" Type="http://schemas.microsoft.com/office/2007/relationships/hdphoto" Target="../media/hdphoto48.wdp"/><Relationship Id="rId4" Type="http://schemas.openxmlformats.org/officeDocument/2006/relationships/image" Target="../media/image167.png"/><Relationship Id="rId9" Type="http://schemas.openxmlformats.org/officeDocument/2006/relationships/image" Target="../media/image171.png"/><Relationship Id="rId14" Type="http://schemas.microsoft.com/office/2007/relationships/hdphoto" Target="../media/hdphoto46.wdp"/><Relationship Id="rId22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garmusic.weebly.com/blog/how-to-create-breakout-rooms-in-zoom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.inspiredpencil.com/pictures-2023/pills-powerpoint-backgroun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clipartmag.com/animated-thought-bubbl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hyperlink" Target="https://www.scholastic.com/teachers/teaching-tools/articles/resources/20-goals-for-teachers-for-2020.html" TargetMode="Externa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F116-4E26-3275-EF01-BC6CAF8AB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5F92E-A649-52F3-F403-A85080FF2456}"/>
              </a:ext>
            </a:extLst>
          </p:cNvPr>
          <p:cNvSpPr/>
          <p:nvPr/>
        </p:nvSpPr>
        <p:spPr>
          <a:xfrm>
            <a:off x="1892488" y="134726"/>
            <a:ext cx="8407021" cy="6444343"/>
          </a:xfrm>
          <a:prstGeom prst="rect">
            <a:avLst/>
          </a:prstGeom>
          <a:blipFill>
            <a:blip r:embed="rId3"/>
            <a:stretch>
              <a:fillRect b="-3655"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C:\Users\Barry Hall\AppData\Local\Microsoft\Windows\Temporary Internet Files\Content.Outlook\97SVG1SM\Be Caring.jpg">
            <a:extLst>
              <a:ext uri="{FF2B5EF4-FFF2-40B4-BE49-F238E27FC236}">
                <a16:creationId xmlns:a16="http://schemas.microsoft.com/office/drawing/2014/main" id="{1B9EF7BE-1A9A-0A51-F125-1587C75032F7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9" r="3465" b="8106"/>
          <a:stretch>
            <a:fillRect/>
          </a:stretch>
        </p:blipFill>
        <p:spPr bwMode="auto">
          <a:xfrm>
            <a:off x="10463133" y="189981"/>
            <a:ext cx="1456433" cy="152283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88A80-CAAD-B863-2E56-86DFF530BE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5321860"/>
            <a:ext cx="2475011" cy="1339342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3F1FCB9-733E-F3A6-1F18-A25B5BA72BD1}"/>
              </a:ext>
            </a:extLst>
          </p:cNvPr>
          <p:cNvSpPr/>
          <p:nvPr/>
        </p:nvSpPr>
        <p:spPr>
          <a:xfrm>
            <a:off x="3366852" y="951400"/>
            <a:ext cx="5240741" cy="5013255"/>
          </a:xfrm>
          <a:prstGeom prst="flowChartConnector">
            <a:avLst/>
          </a:prstGeom>
          <a:gradFill flip="none" rotWithShape="1">
            <a:gsLst>
              <a:gs pos="54000">
                <a:srgbClr val="B6E7FA"/>
              </a:gs>
              <a:gs pos="32000">
                <a:srgbClr val="E3F6FD"/>
              </a:gs>
              <a:gs pos="0">
                <a:schemeClr val="bg1"/>
              </a:gs>
              <a:gs pos="7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F1F5F-BD1A-210A-A5C8-07AE54B11C1E}"/>
              </a:ext>
            </a:extLst>
          </p:cNvPr>
          <p:cNvSpPr txBox="1"/>
          <p:nvPr/>
        </p:nvSpPr>
        <p:spPr>
          <a:xfrm>
            <a:off x="2901559" y="487919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/>
              <a:t>Home Care Association </a:t>
            </a:r>
          </a:p>
          <a:p>
            <a:pPr algn="ctr"/>
            <a:r>
              <a:rPr lang="en-GB" sz="2000"/>
              <a:t>&amp; Be Caring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463C9D-619F-FBAB-2BDE-325B064CA48E}"/>
              </a:ext>
            </a:extLst>
          </p:cNvPr>
          <p:cNvSpPr/>
          <p:nvPr/>
        </p:nvSpPr>
        <p:spPr>
          <a:xfrm>
            <a:off x="1" y="2791105"/>
            <a:ext cx="12192000" cy="164306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Train the Trainer</a:t>
            </a:r>
          </a:p>
          <a:p>
            <a:pPr algn="ctr"/>
            <a:r>
              <a:rPr lang="en-GB" sz="4400" b="1">
                <a:solidFill>
                  <a:schemeClr val="tx1"/>
                </a:solidFill>
              </a:rPr>
              <a:t>Safe Handling of Medication In Home Care  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0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4FC575-F4FE-3E53-9E92-4EE1BF49D0C3}"/>
              </a:ext>
            </a:extLst>
          </p:cNvPr>
          <p:cNvSpPr txBox="1"/>
          <p:nvPr/>
        </p:nvSpPr>
        <p:spPr>
          <a:xfrm>
            <a:off x="1568555" y="1825595"/>
            <a:ext cx="9786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 the majority of your responses were (a), you are a visual learner. </a:t>
            </a:r>
          </a:p>
          <a:p>
            <a:r>
              <a:rPr lang="en-GB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the majority of your responses were (b), you are an auditory learner. </a:t>
            </a:r>
          </a:p>
          <a:p>
            <a:r>
              <a:rPr lang="en-GB" sz="2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 the majority of your responses were (c), you are a kinaesthetic learner. </a:t>
            </a:r>
            <a:endParaRPr lang="en-GB" sz="2400"/>
          </a:p>
        </p:txBody>
      </p:sp>
      <p:pic>
        <p:nvPicPr>
          <p:cNvPr id="8" name="Picture 7" descr="Close up of a person's eye&#10;&#10;AI-generated content may be incorrect.">
            <a:extLst>
              <a:ext uri="{FF2B5EF4-FFF2-40B4-BE49-F238E27FC236}">
                <a16:creationId xmlns:a16="http://schemas.microsoft.com/office/drawing/2014/main" id="{52A68AF1-173B-6A88-755F-45A9B5DF33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078"/>
          <a:stretch/>
        </p:blipFill>
        <p:spPr>
          <a:xfrm>
            <a:off x="253813" y="4275881"/>
            <a:ext cx="3766087" cy="22317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A person with his hand to his ear&#10;&#10;AI-generated content may be incorrect.">
            <a:extLst>
              <a:ext uri="{FF2B5EF4-FFF2-40B4-BE49-F238E27FC236}">
                <a16:creationId xmlns:a16="http://schemas.microsoft.com/office/drawing/2014/main" id="{A83C44EB-F9F4-29F4-9C23-AEE58EA38F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5095"/>
          <a:stretch/>
        </p:blipFill>
        <p:spPr>
          <a:xfrm>
            <a:off x="4315830" y="4286704"/>
            <a:ext cx="3766087" cy="22209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0E04E0-501A-5598-D351-49AB4BDB0E93}"/>
              </a:ext>
            </a:extLst>
          </p:cNvPr>
          <p:cNvSpPr txBox="1"/>
          <p:nvPr/>
        </p:nvSpPr>
        <p:spPr>
          <a:xfrm>
            <a:off x="6279618" y="4432240"/>
            <a:ext cx="1859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kern="100">
                <a:solidFill>
                  <a:schemeClr val="bg1"/>
                </a:solidFill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GB" sz="2800" b="1" kern="100">
                <a:solidFill>
                  <a:schemeClr val="bg1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uditory Learning</a:t>
            </a:r>
            <a:endParaRPr lang="en-GB" sz="2800" b="1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3A5940-C1C2-187F-9347-DEBDFBE31C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822" b="5824"/>
          <a:stretch/>
        </p:blipFill>
        <p:spPr>
          <a:xfrm>
            <a:off x="8239473" y="4258731"/>
            <a:ext cx="3472937" cy="22317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0DC2DB-5A22-7A08-6FFB-E548884E6348}"/>
              </a:ext>
            </a:extLst>
          </p:cNvPr>
          <p:cNvSpPr txBox="1"/>
          <p:nvPr/>
        </p:nvSpPr>
        <p:spPr>
          <a:xfrm>
            <a:off x="8425453" y="5391759"/>
            <a:ext cx="2805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kern="100">
                <a:solidFill>
                  <a:schemeClr val="bg1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Kinaesthetic Learning </a:t>
            </a:r>
            <a:endParaRPr lang="en-GB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890A3-86DA-3517-B091-D97F20035EC4}"/>
              </a:ext>
            </a:extLst>
          </p:cNvPr>
          <p:cNvSpPr txBox="1"/>
          <p:nvPr/>
        </p:nvSpPr>
        <p:spPr>
          <a:xfrm>
            <a:off x="2204875" y="188968"/>
            <a:ext cx="77336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What Type of learner are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70772-C3A7-CB69-5762-A536B7F6B1EA}"/>
              </a:ext>
            </a:extLst>
          </p:cNvPr>
          <p:cNvSpPr txBox="1"/>
          <p:nvPr/>
        </p:nvSpPr>
        <p:spPr>
          <a:xfrm>
            <a:off x="10869232" y="917178"/>
            <a:ext cx="116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Activity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BF32C2-A696-80A6-6C6F-1109AD20938B}"/>
              </a:ext>
            </a:extLst>
          </p:cNvPr>
          <p:cNvGrpSpPr/>
          <p:nvPr/>
        </p:nvGrpSpPr>
        <p:grpSpPr>
          <a:xfrm>
            <a:off x="10373192" y="742976"/>
            <a:ext cx="1818807" cy="646331"/>
            <a:chOff x="10373192" y="102454"/>
            <a:chExt cx="1818807" cy="64633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B211C2E1-6637-475D-E208-29F18F47B8EE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D88CDB-380F-601C-41AB-04023B18227F}"/>
                </a:ext>
              </a:extLst>
            </p:cNvPr>
            <p:cNvSpPr txBox="1"/>
            <p:nvPr/>
          </p:nvSpPr>
          <p:spPr>
            <a:xfrm>
              <a:off x="10655279" y="102454"/>
              <a:ext cx="1536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1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Independent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0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326EA-224B-69EF-5D62-1660AC811619}"/>
              </a:ext>
            </a:extLst>
          </p:cNvPr>
          <p:cNvSpPr txBox="1"/>
          <p:nvPr/>
        </p:nvSpPr>
        <p:spPr>
          <a:xfrm>
            <a:off x="0" y="49055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Why do train the trainer this way?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484FB0-1F88-2D5F-6491-97058E8DD5A5}"/>
              </a:ext>
            </a:extLst>
          </p:cNvPr>
          <p:cNvGrpSpPr/>
          <p:nvPr/>
        </p:nvGrpSpPr>
        <p:grpSpPr>
          <a:xfrm>
            <a:off x="0" y="1597272"/>
            <a:ext cx="12191999" cy="3807913"/>
            <a:chOff x="0" y="1813072"/>
            <a:chExt cx="12191999" cy="38079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1010C1-E845-4E77-DC58-3AF287EA3F2C}"/>
                </a:ext>
              </a:extLst>
            </p:cNvPr>
            <p:cNvSpPr/>
            <p:nvPr/>
          </p:nvSpPr>
          <p:spPr>
            <a:xfrm>
              <a:off x="0" y="1813072"/>
              <a:ext cx="504967" cy="38079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7B0A37-5A46-95D9-0288-72302059A83F}"/>
                </a:ext>
              </a:extLst>
            </p:cNvPr>
            <p:cNvSpPr/>
            <p:nvPr/>
          </p:nvSpPr>
          <p:spPr>
            <a:xfrm>
              <a:off x="11687032" y="1813072"/>
              <a:ext cx="504967" cy="38079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90D870-1A62-F700-8020-79A47898F2E5}"/>
                </a:ext>
              </a:extLst>
            </p:cNvPr>
            <p:cNvGrpSpPr/>
            <p:nvPr/>
          </p:nvGrpSpPr>
          <p:grpSpPr>
            <a:xfrm>
              <a:off x="1070151" y="2539498"/>
              <a:ext cx="10104011" cy="2948638"/>
              <a:chOff x="1119846" y="2260458"/>
              <a:chExt cx="10104011" cy="294863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932CED4-1F20-F35E-1FF6-776CBACB547C}"/>
                  </a:ext>
                </a:extLst>
              </p:cNvPr>
              <p:cNvGrpSpPr/>
              <p:nvPr/>
            </p:nvGrpSpPr>
            <p:grpSpPr>
              <a:xfrm>
                <a:off x="1119846" y="2260458"/>
                <a:ext cx="2584174" cy="2948638"/>
                <a:chOff x="740465" y="2260458"/>
                <a:chExt cx="2584174" cy="2948638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0B331027-E193-7741-F383-D3C4B4E2F49B}"/>
                    </a:ext>
                  </a:extLst>
                </p:cNvPr>
                <p:cNvSpPr/>
                <p:nvPr/>
              </p:nvSpPr>
              <p:spPr>
                <a:xfrm>
                  <a:off x="740465" y="2260458"/>
                  <a:ext cx="2584174" cy="2835125"/>
                </a:xfrm>
                <a:prstGeom prst="roundRect">
                  <a:avLst>
                    <a:gd name="adj" fmla="val 8806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E790EFE-6DC8-A10B-3818-014BD5553C15}"/>
                    </a:ext>
                  </a:extLst>
                </p:cNvPr>
                <p:cNvSpPr txBox="1"/>
                <p:nvPr/>
              </p:nvSpPr>
              <p:spPr>
                <a:xfrm>
                  <a:off x="848764" y="3740526"/>
                  <a:ext cx="2367577" cy="723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2000" b="1" i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Montserrat" pitchFamily="2" charset="0"/>
                    </a:rPr>
                    <a:t>Claire Douglas</a:t>
                  </a:r>
                </a:p>
                <a:p>
                  <a:pPr algn="ctr"/>
                  <a:r>
                    <a:rPr lang="en-US" sz="1600" b="0" i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Montserrat" pitchFamily="2" charset="0"/>
                    </a:rPr>
                    <a:t>(Presenter)</a:t>
                  </a:r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567B1B8-65D8-B097-E134-23AE1C615196}"/>
                    </a:ext>
                  </a:extLst>
                </p:cNvPr>
                <p:cNvGrpSpPr/>
                <p:nvPr/>
              </p:nvGrpSpPr>
              <p:grpSpPr>
                <a:xfrm>
                  <a:off x="1563342" y="5010313"/>
                  <a:ext cx="938420" cy="198783"/>
                  <a:chOff x="1563341" y="4873833"/>
                  <a:chExt cx="938420" cy="198783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B2DFA8C-9D16-353A-839D-F446AB98E832}"/>
                      </a:ext>
                    </a:extLst>
                  </p:cNvPr>
                  <p:cNvSpPr/>
                  <p:nvPr/>
                </p:nvSpPr>
                <p:spPr>
                  <a:xfrm>
                    <a:off x="1563341" y="4873833"/>
                    <a:ext cx="198783" cy="198783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47B7FD59-B250-C7C0-F622-340BC4857C78}"/>
                      </a:ext>
                    </a:extLst>
                  </p:cNvPr>
                  <p:cNvSpPr/>
                  <p:nvPr/>
                </p:nvSpPr>
                <p:spPr>
                  <a:xfrm>
                    <a:off x="1933159" y="4873833"/>
                    <a:ext cx="198783" cy="198783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BB421354-8191-891D-46CA-F2DF33287CF1}"/>
                      </a:ext>
                    </a:extLst>
                  </p:cNvPr>
                  <p:cNvSpPr/>
                  <p:nvPr/>
                </p:nvSpPr>
                <p:spPr>
                  <a:xfrm>
                    <a:off x="2302978" y="4873833"/>
                    <a:ext cx="198783" cy="198783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0E2786A-9A04-2575-8A06-65663A731BDF}"/>
                  </a:ext>
                </a:extLst>
              </p:cNvPr>
              <p:cNvGrpSpPr/>
              <p:nvPr/>
            </p:nvGrpSpPr>
            <p:grpSpPr>
              <a:xfrm>
                <a:off x="4853609" y="2260458"/>
                <a:ext cx="2584174" cy="2948638"/>
                <a:chOff x="4803913" y="2260458"/>
                <a:chExt cx="2584174" cy="2948638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5C559B89-370D-4E1B-91E9-36364672020A}"/>
                    </a:ext>
                  </a:extLst>
                </p:cNvPr>
                <p:cNvSpPr/>
                <p:nvPr/>
              </p:nvSpPr>
              <p:spPr>
                <a:xfrm>
                  <a:off x="4803913" y="2260458"/>
                  <a:ext cx="2584174" cy="2835125"/>
                </a:xfrm>
                <a:prstGeom prst="roundRect">
                  <a:avLst>
                    <a:gd name="adj" fmla="val 7222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727F337-ADF3-207D-0FD7-1DF1DC55DF91}"/>
                    </a:ext>
                  </a:extLst>
                </p:cNvPr>
                <p:cNvSpPr txBox="1"/>
                <p:nvPr/>
              </p:nvSpPr>
              <p:spPr>
                <a:xfrm>
                  <a:off x="4912211" y="3740526"/>
                  <a:ext cx="2367577" cy="723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20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ontserrat" pitchFamily="2" charset="0"/>
                    </a:rPr>
                    <a:t>Summer Killen</a:t>
                  </a:r>
                  <a:endParaRPr lang="en-US" sz="2000" b="1" i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Montserrat" pitchFamily="2" charset="0"/>
                  </a:endParaRPr>
                </a:p>
                <a:p>
                  <a:pPr algn="ctr">
                    <a:spcAft>
                      <a:spcPts val="600"/>
                    </a:spcAft>
                  </a:pPr>
                  <a:r>
                    <a:rPr lang="en-US" sz="1600" b="0" i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Montserrat" pitchFamily="2" charset="0"/>
                    </a:rPr>
                    <a:t>(Moderator)</a:t>
                  </a: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3911D5FE-4417-7492-57D1-2995BDA4A414}"/>
                    </a:ext>
                  </a:extLst>
                </p:cNvPr>
                <p:cNvGrpSpPr/>
                <p:nvPr/>
              </p:nvGrpSpPr>
              <p:grpSpPr>
                <a:xfrm>
                  <a:off x="5626790" y="5010313"/>
                  <a:ext cx="938419" cy="198783"/>
                  <a:chOff x="1630017" y="4766112"/>
                  <a:chExt cx="938419" cy="198783"/>
                </a:xfrm>
                <a:solidFill>
                  <a:schemeClr val="accent1"/>
                </a:solidFill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D265128A-6A18-A743-A20A-0200F46221AB}"/>
                      </a:ext>
                    </a:extLst>
                  </p:cNvPr>
                  <p:cNvSpPr/>
                  <p:nvPr/>
                </p:nvSpPr>
                <p:spPr>
                  <a:xfrm>
                    <a:off x="1630017" y="4766112"/>
                    <a:ext cx="198783" cy="19878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3C8EC8B4-F23A-6A08-A70F-9A39856DAB91}"/>
                      </a:ext>
                    </a:extLst>
                  </p:cNvPr>
                  <p:cNvSpPr/>
                  <p:nvPr/>
                </p:nvSpPr>
                <p:spPr>
                  <a:xfrm>
                    <a:off x="1999835" y="4766112"/>
                    <a:ext cx="198783" cy="19878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00B1690B-7981-6F1F-B427-632937C049E1}"/>
                      </a:ext>
                    </a:extLst>
                  </p:cNvPr>
                  <p:cNvSpPr/>
                  <p:nvPr/>
                </p:nvSpPr>
                <p:spPr>
                  <a:xfrm>
                    <a:off x="2369653" y="4766112"/>
                    <a:ext cx="198783" cy="19878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F885D51-AF57-99A4-43D1-8183BA9EE1F0}"/>
                  </a:ext>
                </a:extLst>
              </p:cNvPr>
              <p:cNvGrpSpPr/>
              <p:nvPr/>
            </p:nvGrpSpPr>
            <p:grpSpPr>
              <a:xfrm>
                <a:off x="8587371" y="2260458"/>
                <a:ext cx="2636486" cy="2948638"/>
                <a:chOff x="8867361" y="2260458"/>
                <a:chExt cx="2636486" cy="2948638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6EFB810-8C76-E29B-04F6-013AFA2E02EE}"/>
                    </a:ext>
                  </a:extLst>
                </p:cNvPr>
                <p:cNvSpPr/>
                <p:nvPr/>
              </p:nvSpPr>
              <p:spPr>
                <a:xfrm>
                  <a:off x="8867361" y="2260458"/>
                  <a:ext cx="2584174" cy="2835125"/>
                </a:xfrm>
                <a:prstGeom prst="roundRect">
                  <a:avLst>
                    <a:gd name="adj" fmla="val 616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6094CCD-09E2-884F-1D56-34B2F70D7A4B}"/>
                    </a:ext>
                  </a:extLst>
                </p:cNvPr>
                <p:cNvSpPr txBox="1"/>
                <p:nvPr/>
              </p:nvSpPr>
              <p:spPr>
                <a:xfrm>
                  <a:off x="8919673" y="3740526"/>
                  <a:ext cx="2584174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i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Montserrat" pitchFamily="2" charset="0"/>
                    </a:rPr>
                    <a:t>Edyta Debinska</a:t>
                  </a:r>
                  <a:endParaRPr lang="en-US"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</a:endParaRPr>
                </a:p>
                <a:p>
                  <a:pPr algn="ctr"/>
                  <a:r>
                    <a:rPr lang="en-US" sz="1600" b="0" i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Montserrat" pitchFamily="2" charset="0"/>
                    </a:rPr>
                    <a:t>(Editor)</a:t>
                  </a: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6C4ADFB4-17CD-75E3-8CF9-8501A89DF546}"/>
                    </a:ext>
                  </a:extLst>
                </p:cNvPr>
                <p:cNvGrpSpPr/>
                <p:nvPr/>
              </p:nvGrpSpPr>
              <p:grpSpPr>
                <a:xfrm>
                  <a:off x="9690238" y="5010313"/>
                  <a:ext cx="938419" cy="198783"/>
                  <a:chOff x="1630017" y="4766112"/>
                  <a:chExt cx="938419" cy="198783"/>
                </a:xfrm>
                <a:solidFill>
                  <a:schemeClr val="accent1"/>
                </a:solidFill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AC7C995B-6780-3000-7003-E3A672009935}"/>
                      </a:ext>
                    </a:extLst>
                  </p:cNvPr>
                  <p:cNvSpPr/>
                  <p:nvPr/>
                </p:nvSpPr>
                <p:spPr>
                  <a:xfrm>
                    <a:off x="1630017" y="4766112"/>
                    <a:ext cx="198783" cy="19878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E1FAD74D-398C-AB6E-138B-7C87E972F95F}"/>
                      </a:ext>
                    </a:extLst>
                  </p:cNvPr>
                  <p:cNvSpPr/>
                  <p:nvPr/>
                </p:nvSpPr>
                <p:spPr>
                  <a:xfrm>
                    <a:off x="1999835" y="4766112"/>
                    <a:ext cx="198783" cy="19878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ED1EE01F-FC58-CF30-DEF9-DE7CB80D3DEB}"/>
                      </a:ext>
                    </a:extLst>
                  </p:cNvPr>
                  <p:cNvSpPr/>
                  <p:nvPr/>
                </p:nvSpPr>
                <p:spPr>
                  <a:xfrm>
                    <a:off x="2369653" y="4766112"/>
                    <a:ext cx="198783" cy="19878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</p:grp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435D014-2E34-ACD1-728A-8D9854107049}"/>
              </a:ext>
            </a:extLst>
          </p:cNvPr>
          <p:cNvSpPr/>
          <p:nvPr/>
        </p:nvSpPr>
        <p:spPr>
          <a:xfrm>
            <a:off x="5320423" y="1618821"/>
            <a:ext cx="1390261" cy="18427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0C780B3-FF6D-E7D5-6738-3DC120484447}"/>
              </a:ext>
            </a:extLst>
          </p:cNvPr>
          <p:cNvGrpSpPr/>
          <p:nvPr/>
        </p:nvGrpSpPr>
        <p:grpSpPr>
          <a:xfrm>
            <a:off x="1641239" y="1563586"/>
            <a:ext cx="1390261" cy="1842709"/>
            <a:chOff x="2541002" y="1563586"/>
            <a:chExt cx="1390261" cy="1842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644AE9F-45E4-31B2-9F87-52C29435EE77}"/>
                </a:ext>
              </a:extLst>
            </p:cNvPr>
            <p:cNvSpPr/>
            <p:nvPr/>
          </p:nvSpPr>
          <p:spPr>
            <a:xfrm>
              <a:off x="2541002" y="1563586"/>
              <a:ext cx="1390261" cy="18427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403DCE3B-DA53-81F5-EF46-6988E2EB2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44" t="4198" r="20525" b="22883"/>
            <a:stretch/>
          </p:blipFill>
          <p:spPr bwMode="auto">
            <a:xfrm>
              <a:off x="2649966" y="1656543"/>
              <a:ext cx="1126102" cy="1656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1ADCE0-8D1E-9024-2E35-956F1034E44D}"/>
              </a:ext>
            </a:extLst>
          </p:cNvPr>
          <p:cNvGrpSpPr/>
          <p:nvPr/>
        </p:nvGrpSpPr>
        <p:grpSpPr>
          <a:xfrm>
            <a:off x="9194265" y="1585664"/>
            <a:ext cx="1390261" cy="1842709"/>
            <a:chOff x="5320423" y="1618821"/>
            <a:chExt cx="1390261" cy="1842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590AA5D-8C24-BBD9-1B1F-7F780669461C}"/>
                </a:ext>
              </a:extLst>
            </p:cNvPr>
            <p:cNvSpPr/>
            <p:nvPr/>
          </p:nvSpPr>
          <p:spPr>
            <a:xfrm>
              <a:off x="5320423" y="1618821"/>
              <a:ext cx="1390261" cy="18427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C1B947F1-7440-C300-DA7C-2975A86CA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87" r="4965" b="38146"/>
            <a:stretch/>
          </p:blipFill>
          <p:spPr bwMode="auto">
            <a:xfrm>
              <a:off x="5423717" y="1716308"/>
              <a:ext cx="1184349" cy="16477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" name="Picture 5" descr="A person taking a selfie&#10;&#10;AI-generated content may be incorrect.">
            <a:extLst>
              <a:ext uri="{FF2B5EF4-FFF2-40B4-BE49-F238E27FC236}">
                <a16:creationId xmlns:a16="http://schemas.microsoft.com/office/drawing/2014/main" id="{EF94DA4D-7298-7327-CABE-02FCAE9B2C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534" y="1699177"/>
            <a:ext cx="1102624" cy="16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4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335631-5163-774B-817C-B1A855CB830A}"/>
              </a:ext>
            </a:extLst>
          </p:cNvPr>
          <p:cNvSpPr txBox="1"/>
          <p:nvPr/>
        </p:nvSpPr>
        <p:spPr>
          <a:xfrm>
            <a:off x="2627351" y="-76842"/>
            <a:ext cx="9318043" cy="908864"/>
          </a:xfrm>
          <a:prstGeom prst="flowChartConnector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Legislation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795020-A24A-A9D6-74FF-C20D73BFC1B0}"/>
              </a:ext>
            </a:extLst>
          </p:cNvPr>
          <p:cNvGrpSpPr/>
          <p:nvPr/>
        </p:nvGrpSpPr>
        <p:grpSpPr>
          <a:xfrm>
            <a:off x="7964568" y="4385665"/>
            <a:ext cx="4082831" cy="2388692"/>
            <a:chOff x="-409603" y="4055361"/>
            <a:chExt cx="4082831" cy="238869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7660803-BC85-0D58-A092-91AF0C97CAD1}"/>
                </a:ext>
              </a:extLst>
            </p:cNvPr>
            <p:cNvGrpSpPr/>
            <p:nvPr/>
          </p:nvGrpSpPr>
          <p:grpSpPr>
            <a:xfrm>
              <a:off x="3611290" y="4055361"/>
              <a:ext cx="61938" cy="460189"/>
              <a:chOff x="4305955" y="3940198"/>
              <a:chExt cx="65593" cy="47295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9423BCB-43D8-5FF2-A9F4-009F7CB8D792}"/>
                  </a:ext>
                </a:extLst>
              </p:cNvPr>
              <p:cNvSpPr/>
              <p:nvPr/>
            </p:nvSpPr>
            <p:spPr>
              <a:xfrm>
                <a:off x="4331480" y="3992436"/>
                <a:ext cx="14394" cy="420719"/>
              </a:xfrm>
              <a:custGeom>
                <a:avLst/>
                <a:gdLst>
                  <a:gd name="connsiteX0" fmla="*/ 0 w 14394"/>
                  <a:gd name="connsiteY0" fmla="*/ 0 h 420719"/>
                  <a:gd name="connsiteX1" fmla="*/ 14395 w 14394"/>
                  <a:gd name="connsiteY1" fmla="*/ 0 h 420719"/>
                  <a:gd name="connsiteX2" fmla="*/ 14395 w 14394"/>
                  <a:gd name="connsiteY2" fmla="*/ 420719 h 420719"/>
                  <a:gd name="connsiteX3" fmla="*/ 0 w 14394"/>
                  <a:gd name="connsiteY3" fmla="*/ 420719 h 42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4" h="420719">
                    <a:moveTo>
                      <a:pt x="0" y="0"/>
                    </a:moveTo>
                    <a:lnTo>
                      <a:pt x="14395" y="0"/>
                    </a:lnTo>
                    <a:lnTo>
                      <a:pt x="14395" y="420719"/>
                    </a:lnTo>
                    <a:lnTo>
                      <a:pt x="0" y="420719"/>
                    </a:lnTo>
                    <a:close/>
                  </a:path>
                </a:pathLst>
              </a:custGeom>
              <a:solidFill>
                <a:schemeClr val="accent1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34F3025-D6D8-EBEA-10F9-45AC5E0D028C}"/>
                  </a:ext>
                </a:extLst>
              </p:cNvPr>
              <p:cNvSpPr/>
              <p:nvPr/>
            </p:nvSpPr>
            <p:spPr>
              <a:xfrm>
                <a:off x="4305955" y="3940198"/>
                <a:ext cx="65593" cy="65593"/>
              </a:xfrm>
              <a:custGeom>
                <a:avLst/>
                <a:gdLst>
                  <a:gd name="connsiteX0" fmla="*/ 32738 w 65593"/>
                  <a:gd name="connsiteY0" fmla="*/ 65478 h 65593"/>
                  <a:gd name="connsiteX1" fmla="*/ -59 w 65593"/>
                  <a:gd name="connsiteY1" fmla="*/ 32681 h 65593"/>
                  <a:gd name="connsiteX2" fmla="*/ 32738 w 65593"/>
                  <a:gd name="connsiteY2" fmla="*/ -115 h 65593"/>
                  <a:gd name="connsiteX3" fmla="*/ 65535 w 65593"/>
                  <a:gd name="connsiteY3" fmla="*/ 32681 h 65593"/>
                  <a:gd name="connsiteX4" fmla="*/ 32738 w 65593"/>
                  <a:gd name="connsiteY4" fmla="*/ 65478 h 65593"/>
                  <a:gd name="connsiteX5" fmla="*/ 32738 w 65593"/>
                  <a:gd name="connsiteY5" fmla="*/ 14428 h 65593"/>
                  <a:gd name="connsiteX6" fmla="*/ 14336 w 65593"/>
                  <a:gd name="connsiteY6" fmla="*/ 32830 h 65593"/>
                  <a:gd name="connsiteX7" fmla="*/ 32738 w 65593"/>
                  <a:gd name="connsiteY7" fmla="*/ 51232 h 65593"/>
                  <a:gd name="connsiteX8" fmla="*/ 51140 w 65593"/>
                  <a:gd name="connsiteY8" fmla="*/ 32830 h 65593"/>
                  <a:gd name="connsiteX9" fmla="*/ 51140 w 65593"/>
                  <a:gd name="connsiteY9" fmla="*/ 32681 h 65593"/>
                  <a:gd name="connsiteX10" fmla="*/ 32738 w 65593"/>
                  <a:gd name="connsiteY10" fmla="*/ 14428 h 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593" h="65593">
                    <a:moveTo>
                      <a:pt x="32738" y="65478"/>
                    </a:moveTo>
                    <a:cubicBezTo>
                      <a:pt x="14618" y="65478"/>
                      <a:pt x="-59" y="50801"/>
                      <a:pt x="-59" y="32681"/>
                    </a:cubicBezTo>
                    <a:cubicBezTo>
                      <a:pt x="-59" y="14562"/>
                      <a:pt x="14618" y="-115"/>
                      <a:pt x="32738" y="-115"/>
                    </a:cubicBezTo>
                    <a:cubicBezTo>
                      <a:pt x="50858" y="-115"/>
                      <a:pt x="65535" y="14562"/>
                      <a:pt x="65535" y="32681"/>
                    </a:cubicBezTo>
                    <a:cubicBezTo>
                      <a:pt x="65535" y="50801"/>
                      <a:pt x="50858" y="65478"/>
                      <a:pt x="32738" y="65478"/>
                    </a:cubicBezTo>
                    <a:close/>
                    <a:moveTo>
                      <a:pt x="32738" y="14428"/>
                    </a:moveTo>
                    <a:cubicBezTo>
                      <a:pt x="22572" y="14428"/>
                      <a:pt x="14336" y="22664"/>
                      <a:pt x="14336" y="32830"/>
                    </a:cubicBezTo>
                    <a:cubicBezTo>
                      <a:pt x="14336" y="42995"/>
                      <a:pt x="22572" y="51232"/>
                      <a:pt x="32738" y="51232"/>
                    </a:cubicBezTo>
                    <a:cubicBezTo>
                      <a:pt x="42904" y="51232"/>
                      <a:pt x="51140" y="42995"/>
                      <a:pt x="51140" y="32830"/>
                    </a:cubicBezTo>
                    <a:cubicBezTo>
                      <a:pt x="51140" y="32785"/>
                      <a:pt x="51140" y="32726"/>
                      <a:pt x="51140" y="32681"/>
                    </a:cubicBezTo>
                    <a:cubicBezTo>
                      <a:pt x="51051" y="22575"/>
                      <a:pt x="42844" y="14428"/>
                      <a:pt x="32738" y="144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32" name="Frame 1031">
              <a:extLst>
                <a:ext uri="{FF2B5EF4-FFF2-40B4-BE49-F238E27FC236}">
                  <a16:creationId xmlns:a16="http://schemas.microsoft.com/office/drawing/2014/main" id="{8CFE9F63-5402-28B0-25C3-B68F6B296E1B}"/>
                </a:ext>
              </a:extLst>
            </p:cNvPr>
            <p:cNvSpPr/>
            <p:nvPr/>
          </p:nvSpPr>
          <p:spPr>
            <a:xfrm>
              <a:off x="-409603" y="4527547"/>
              <a:ext cx="4067592" cy="1916506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D037484C-226E-5E3C-B061-2FDB4439A0DE}"/>
                </a:ext>
              </a:extLst>
            </p:cNvPr>
            <p:cNvSpPr txBox="1"/>
            <p:nvPr/>
          </p:nvSpPr>
          <p:spPr>
            <a:xfrm>
              <a:off x="-324488" y="4628519"/>
              <a:ext cx="3895711" cy="178510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5F8BD9-A8C5-4448-7968-8B431411EE2F}"/>
              </a:ext>
            </a:extLst>
          </p:cNvPr>
          <p:cNvGrpSpPr/>
          <p:nvPr/>
        </p:nvGrpSpPr>
        <p:grpSpPr>
          <a:xfrm>
            <a:off x="7847611" y="2542723"/>
            <a:ext cx="3907779" cy="1500196"/>
            <a:chOff x="2951466" y="3489956"/>
            <a:chExt cx="3157527" cy="2031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B52D008-A995-1BB7-33E7-39E624775040}"/>
                </a:ext>
              </a:extLst>
            </p:cNvPr>
            <p:cNvGrpSpPr/>
            <p:nvPr/>
          </p:nvGrpSpPr>
          <p:grpSpPr>
            <a:xfrm>
              <a:off x="6047055" y="3489956"/>
              <a:ext cx="61938" cy="460187"/>
              <a:chOff x="6885454" y="3359105"/>
              <a:chExt cx="65593" cy="47295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83FDC86-1D27-A814-B88C-85A37B19EEE1}"/>
                  </a:ext>
                </a:extLst>
              </p:cNvPr>
              <p:cNvSpPr/>
              <p:nvPr/>
            </p:nvSpPr>
            <p:spPr>
              <a:xfrm>
                <a:off x="6911129" y="3411341"/>
                <a:ext cx="14394" cy="420719"/>
              </a:xfrm>
              <a:custGeom>
                <a:avLst/>
                <a:gdLst>
                  <a:gd name="connsiteX0" fmla="*/ 0 w 14394"/>
                  <a:gd name="connsiteY0" fmla="*/ 0 h 420719"/>
                  <a:gd name="connsiteX1" fmla="*/ 14395 w 14394"/>
                  <a:gd name="connsiteY1" fmla="*/ 0 h 420719"/>
                  <a:gd name="connsiteX2" fmla="*/ 14395 w 14394"/>
                  <a:gd name="connsiteY2" fmla="*/ 420719 h 420719"/>
                  <a:gd name="connsiteX3" fmla="*/ 0 w 14394"/>
                  <a:gd name="connsiteY3" fmla="*/ 420719 h 42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4" h="420719">
                    <a:moveTo>
                      <a:pt x="0" y="0"/>
                    </a:moveTo>
                    <a:lnTo>
                      <a:pt x="14395" y="0"/>
                    </a:lnTo>
                    <a:lnTo>
                      <a:pt x="14395" y="420719"/>
                    </a:lnTo>
                    <a:lnTo>
                      <a:pt x="0" y="420719"/>
                    </a:lnTo>
                    <a:close/>
                  </a:path>
                </a:pathLst>
              </a:custGeom>
              <a:solidFill>
                <a:schemeClr val="accent3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AACB490-061D-A344-1EEE-DD9C6934D6C4}"/>
                  </a:ext>
                </a:extLst>
              </p:cNvPr>
              <p:cNvSpPr/>
              <p:nvPr/>
            </p:nvSpPr>
            <p:spPr>
              <a:xfrm>
                <a:off x="6885454" y="3359105"/>
                <a:ext cx="65593" cy="65593"/>
              </a:xfrm>
              <a:custGeom>
                <a:avLst/>
                <a:gdLst>
                  <a:gd name="connsiteX0" fmla="*/ 32738 w 65593"/>
                  <a:gd name="connsiteY0" fmla="*/ 65478 h 65593"/>
                  <a:gd name="connsiteX1" fmla="*/ -59 w 65593"/>
                  <a:gd name="connsiteY1" fmla="*/ 32681 h 65593"/>
                  <a:gd name="connsiteX2" fmla="*/ 32738 w 65593"/>
                  <a:gd name="connsiteY2" fmla="*/ -115 h 65593"/>
                  <a:gd name="connsiteX3" fmla="*/ 65535 w 65593"/>
                  <a:gd name="connsiteY3" fmla="*/ 32681 h 65593"/>
                  <a:gd name="connsiteX4" fmla="*/ 32738 w 65593"/>
                  <a:gd name="connsiteY4" fmla="*/ 65478 h 65593"/>
                  <a:gd name="connsiteX5" fmla="*/ 32738 w 65593"/>
                  <a:gd name="connsiteY5" fmla="*/ 14428 h 65593"/>
                  <a:gd name="connsiteX6" fmla="*/ 14336 w 65593"/>
                  <a:gd name="connsiteY6" fmla="*/ 32830 h 65593"/>
                  <a:gd name="connsiteX7" fmla="*/ 32738 w 65593"/>
                  <a:gd name="connsiteY7" fmla="*/ 51232 h 65593"/>
                  <a:gd name="connsiteX8" fmla="*/ 51140 w 65593"/>
                  <a:gd name="connsiteY8" fmla="*/ 32830 h 65593"/>
                  <a:gd name="connsiteX9" fmla="*/ 51140 w 65593"/>
                  <a:gd name="connsiteY9" fmla="*/ 32681 h 65593"/>
                  <a:gd name="connsiteX10" fmla="*/ 32886 w 65593"/>
                  <a:gd name="connsiteY10" fmla="*/ 14428 h 65593"/>
                  <a:gd name="connsiteX11" fmla="*/ 32738 w 65593"/>
                  <a:gd name="connsiteY11" fmla="*/ 14428 h 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93" h="65593">
                    <a:moveTo>
                      <a:pt x="32738" y="65478"/>
                    </a:moveTo>
                    <a:cubicBezTo>
                      <a:pt x="14618" y="65478"/>
                      <a:pt x="-59" y="50801"/>
                      <a:pt x="-59" y="32681"/>
                    </a:cubicBezTo>
                    <a:cubicBezTo>
                      <a:pt x="-59" y="14562"/>
                      <a:pt x="14618" y="-115"/>
                      <a:pt x="32738" y="-115"/>
                    </a:cubicBezTo>
                    <a:cubicBezTo>
                      <a:pt x="50858" y="-115"/>
                      <a:pt x="65535" y="14562"/>
                      <a:pt x="65535" y="32681"/>
                    </a:cubicBezTo>
                    <a:cubicBezTo>
                      <a:pt x="65535" y="50801"/>
                      <a:pt x="50858" y="65478"/>
                      <a:pt x="32738" y="65478"/>
                    </a:cubicBezTo>
                    <a:close/>
                    <a:moveTo>
                      <a:pt x="32738" y="14428"/>
                    </a:moveTo>
                    <a:cubicBezTo>
                      <a:pt x="22572" y="14428"/>
                      <a:pt x="14336" y="22664"/>
                      <a:pt x="14336" y="32830"/>
                    </a:cubicBezTo>
                    <a:cubicBezTo>
                      <a:pt x="14336" y="42995"/>
                      <a:pt x="22572" y="51232"/>
                      <a:pt x="32738" y="51232"/>
                    </a:cubicBezTo>
                    <a:cubicBezTo>
                      <a:pt x="42904" y="51232"/>
                      <a:pt x="51140" y="42995"/>
                      <a:pt x="51140" y="32830"/>
                    </a:cubicBezTo>
                    <a:cubicBezTo>
                      <a:pt x="51140" y="32785"/>
                      <a:pt x="51140" y="32726"/>
                      <a:pt x="51140" y="32681"/>
                    </a:cubicBezTo>
                    <a:cubicBezTo>
                      <a:pt x="51140" y="22605"/>
                      <a:pt x="42963" y="14428"/>
                      <a:pt x="32886" y="14428"/>
                    </a:cubicBezTo>
                    <a:cubicBezTo>
                      <a:pt x="32842" y="14428"/>
                      <a:pt x="32783" y="14428"/>
                      <a:pt x="32738" y="1442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33" name="Frame 1032">
              <a:extLst>
                <a:ext uri="{FF2B5EF4-FFF2-40B4-BE49-F238E27FC236}">
                  <a16:creationId xmlns:a16="http://schemas.microsoft.com/office/drawing/2014/main" id="{4E0953A3-5763-6597-B0C8-2BD71096179A}"/>
                </a:ext>
              </a:extLst>
            </p:cNvPr>
            <p:cNvSpPr/>
            <p:nvPr/>
          </p:nvSpPr>
          <p:spPr>
            <a:xfrm>
              <a:off x="2951466" y="3975135"/>
              <a:ext cx="3135566" cy="1546272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9C016D83-100E-D039-57C8-298E28C27355}"/>
                </a:ext>
              </a:extLst>
            </p:cNvPr>
            <p:cNvSpPr txBox="1"/>
            <p:nvPr/>
          </p:nvSpPr>
          <p:spPr>
            <a:xfrm>
              <a:off x="3014809" y="4019233"/>
              <a:ext cx="3032245" cy="14586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1D49B9-BC8B-673C-F4D3-9650B14E4DB8}"/>
              </a:ext>
            </a:extLst>
          </p:cNvPr>
          <p:cNvGrpSpPr/>
          <p:nvPr/>
        </p:nvGrpSpPr>
        <p:grpSpPr>
          <a:xfrm>
            <a:off x="1370828" y="4714583"/>
            <a:ext cx="5084465" cy="2059777"/>
            <a:chOff x="3601751" y="4068267"/>
            <a:chExt cx="5084465" cy="2013323"/>
          </a:xfrm>
        </p:grpSpPr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BADF7834-E3DA-3155-E2A1-69293C9AF13D}"/>
                </a:ext>
              </a:extLst>
            </p:cNvPr>
            <p:cNvGrpSpPr/>
            <p:nvPr/>
          </p:nvGrpSpPr>
          <p:grpSpPr>
            <a:xfrm>
              <a:off x="8624277" y="4068267"/>
              <a:ext cx="61939" cy="460189"/>
              <a:chOff x="9614760" y="3953462"/>
              <a:chExt cx="65594" cy="47295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EA6622-95AD-FA24-300A-09872BE2211E}"/>
                  </a:ext>
                </a:extLst>
              </p:cNvPr>
              <p:cNvSpPr/>
              <p:nvPr/>
            </p:nvSpPr>
            <p:spPr>
              <a:xfrm>
                <a:off x="9640434" y="4005700"/>
                <a:ext cx="14394" cy="420719"/>
              </a:xfrm>
              <a:custGeom>
                <a:avLst/>
                <a:gdLst>
                  <a:gd name="connsiteX0" fmla="*/ 0 w 14394"/>
                  <a:gd name="connsiteY0" fmla="*/ 0 h 420719"/>
                  <a:gd name="connsiteX1" fmla="*/ 14395 w 14394"/>
                  <a:gd name="connsiteY1" fmla="*/ 0 h 420719"/>
                  <a:gd name="connsiteX2" fmla="*/ 14395 w 14394"/>
                  <a:gd name="connsiteY2" fmla="*/ 420719 h 420719"/>
                  <a:gd name="connsiteX3" fmla="*/ 0 w 14394"/>
                  <a:gd name="connsiteY3" fmla="*/ 420719 h 42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4" h="420719">
                    <a:moveTo>
                      <a:pt x="0" y="0"/>
                    </a:moveTo>
                    <a:lnTo>
                      <a:pt x="14395" y="0"/>
                    </a:lnTo>
                    <a:lnTo>
                      <a:pt x="14395" y="420719"/>
                    </a:lnTo>
                    <a:lnTo>
                      <a:pt x="0" y="420719"/>
                    </a:lnTo>
                    <a:close/>
                  </a:path>
                </a:pathLst>
              </a:custGeom>
              <a:solidFill>
                <a:schemeClr val="accent5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57DEF12-6507-D250-5587-9E439BCA38C9}"/>
                  </a:ext>
                </a:extLst>
              </p:cNvPr>
              <p:cNvSpPr/>
              <p:nvPr/>
            </p:nvSpPr>
            <p:spPr>
              <a:xfrm>
                <a:off x="9614760" y="3953462"/>
                <a:ext cx="65594" cy="65594"/>
              </a:xfrm>
              <a:custGeom>
                <a:avLst/>
                <a:gdLst>
                  <a:gd name="connsiteX0" fmla="*/ 32887 w 65594"/>
                  <a:gd name="connsiteY0" fmla="*/ 65478 h 65594"/>
                  <a:gd name="connsiteX1" fmla="*/ -59 w 65594"/>
                  <a:gd name="connsiteY1" fmla="*/ 32830 h 65594"/>
                  <a:gd name="connsiteX2" fmla="*/ 32590 w 65594"/>
                  <a:gd name="connsiteY2" fmla="*/ -115 h 65594"/>
                  <a:gd name="connsiteX3" fmla="*/ 65536 w 65594"/>
                  <a:gd name="connsiteY3" fmla="*/ 32533 h 65594"/>
                  <a:gd name="connsiteX4" fmla="*/ 65536 w 65594"/>
                  <a:gd name="connsiteY4" fmla="*/ 32682 h 65594"/>
                  <a:gd name="connsiteX5" fmla="*/ 32887 w 65594"/>
                  <a:gd name="connsiteY5" fmla="*/ 65478 h 65594"/>
                  <a:gd name="connsiteX6" fmla="*/ 32887 w 65594"/>
                  <a:gd name="connsiteY6" fmla="*/ 14428 h 65594"/>
                  <a:gd name="connsiteX7" fmla="*/ 14337 w 65594"/>
                  <a:gd name="connsiteY7" fmla="*/ 32682 h 65594"/>
                  <a:gd name="connsiteX8" fmla="*/ 32590 w 65594"/>
                  <a:gd name="connsiteY8" fmla="*/ 51232 h 65594"/>
                  <a:gd name="connsiteX9" fmla="*/ 51140 w 65594"/>
                  <a:gd name="connsiteY9" fmla="*/ 32978 h 65594"/>
                  <a:gd name="connsiteX10" fmla="*/ 51140 w 65594"/>
                  <a:gd name="connsiteY10" fmla="*/ 32682 h 65594"/>
                  <a:gd name="connsiteX11" fmla="*/ 32887 w 65594"/>
                  <a:gd name="connsiteY11" fmla="*/ 14428 h 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94" h="65594">
                    <a:moveTo>
                      <a:pt x="32887" y="65478"/>
                    </a:moveTo>
                    <a:cubicBezTo>
                      <a:pt x="14767" y="65567"/>
                      <a:pt x="31" y="50950"/>
                      <a:pt x="-59" y="32830"/>
                    </a:cubicBezTo>
                    <a:cubicBezTo>
                      <a:pt x="-133" y="14710"/>
                      <a:pt x="14470" y="-26"/>
                      <a:pt x="32590" y="-115"/>
                    </a:cubicBezTo>
                    <a:cubicBezTo>
                      <a:pt x="50710" y="-189"/>
                      <a:pt x="65446" y="14413"/>
                      <a:pt x="65536" y="32533"/>
                    </a:cubicBezTo>
                    <a:cubicBezTo>
                      <a:pt x="65536" y="32578"/>
                      <a:pt x="65536" y="32637"/>
                      <a:pt x="65536" y="32682"/>
                    </a:cubicBezTo>
                    <a:cubicBezTo>
                      <a:pt x="65536" y="50742"/>
                      <a:pt x="50947" y="65404"/>
                      <a:pt x="32887" y="65478"/>
                    </a:cubicBezTo>
                    <a:close/>
                    <a:moveTo>
                      <a:pt x="32887" y="14428"/>
                    </a:moveTo>
                    <a:cubicBezTo>
                      <a:pt x="22722" y="14354"/>
                      <a:pt x="14426" y="22516"/>
                      <a:pt x="14337" y="32682"/>
                    </a:cubicBezTo>
                    <a:cubicBezTo>
                      <a:pt x="14263" y="42847"/>
                      <a:pt x="22425" y="51143"/>
                      <a:pt x="32590" y="51232"/>
                    </a:cubicBezTo>
                    <a:cubicBezTo>
                      <a:pt x="42756" y="51306"/>
                      <a:pt x="51066" y="43144"/>
                      <a:pt x="51140" y="32978"/>
                    </a:cubicBezTo>
                    <a:cubicBezTo>
                      <a:pt x="51140" y="32874"/>
                      <a:pt x="51140" y="32786"/>
                      <a:pt x="51140" y="32682"/>
                    </a:cubicBezTo>
                    <a:cubicBezTo>
                      <a:pt x="51066" y="22635"/>
                      <a:pt x="42934" y="14502"/>
                      <a:pt x="32887" y="1442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35" name="Frame 1034">
              <a:extLst>
                <a:ext uri="{FF2B5EF4-FFF2-40B4-BE49-F238E27FC236}">
                  <a16:creationId xmlns:a16="http://schemas.microsoft.com/office/drawing/2014/main" id="{C3351F48-B94D-D209-9985-D628A9976E22}"/>
                </a:ext>
              </a:extLst>
            </p:cNvPr>
            <p:cNvSpPr/>
            <p:nvPr/>
          </p:nvSpPr>
          <p:spPr>
            <a:xfrm>
              <a:off x="3601751" y="4518789"/>
              <a:ext cx="5056421" cy="1562801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19401DA1-9693-C0F8-37FE-85FCD31D87B5}"/>
                </a:ext>
              </a:extLst>
            </p:cNvPr>
            <p:cNvSpPr txBox="1"/>
            <p:nvPr/>
          </p:nvSpPr>
          <p:spPr>
            <a:xfrm>
              <a:off x="3657813" y="4617048"/>
              <a:ext cx="4923067" cy="139888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 ker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15986E-C8BF-F731-8EE5-CB5A0B92753E}"/>
              </a:ext>
            </a:extLst>
          </p:cNvPr>
          <p:cNvGrpSpPr/>
          <p:nvPr/>
        </p:nvGrpSpPr>
        <p:grpSpPr>
          <a:xfrm>
            <a:off x="770078" y="3069326"/>
            <a:ext cx="5237625" cy="1776526"/>
            <a:chOff x="6871593" y="3986442"/>
            <a:chExt cx="5237625" cy="1815658"/>
          </a:xfrm>
        </p:grpSpPr>
        <p:sp>
          <p:nvSpPr>
            <p:cNvPr id="14" name="Frame 13">
              <a:extLst>
                <a:ext uri="{FF2B5EF4-FFF2-40B4-BE49-F238E27FC236}">
                  <a16:creationId xmlns:a16="http://schemas.microsoft.com/office/drawing/2014/main" id="{E6AF413A-0B7C-8677-477C-E73BBCCAE1EC}"/>
                </a:ext>
              </a:extLst>
            </p:cNvPr>
            <p:cNvSpPr/>
            <p:nvPr/>
          </p:nvSpPr>
          <p:spPr>
            <a:xfrm>
              <a:off x="6871593" y="4467127"/>
              <a:ext cx="5215853" cy="1334973"/>
            </a:xfrm>
            <a:prstGeom prst="frame">
              <a:avLst>
                <a:gd name="adj1" fmla="val 981"/>
              </a:avLst>
            </a:prstGeom>
            <a:solidFill>
              <a:schemeClr val="accent5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B4FACB-0A9D-DDC1-B552-16C90D847EF1}"/>
                </a:ext>
              </a:extLst>
            </p:cNvPr>
            <p:cNvSpPr txBox="1"/>
            <p:nvPr/>
          </p:nvSpPr>
          <p:spPr>
            <a:xfrm>
              <a:off x="6991106" y="4560150"/>
              <a:ext cx="5034400" cy="122676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0" i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624D288-1E66-235F-41A2-DEAB7F485BC5}"/>
                </a:ext>
              </a:extLst>
            </p:cNvPr>
            <p:cNvSpPr/>
            <p:nvPr/>
          </p:nvSpPr>
          <p:spPr>
            <a:xfrm>
              <a:off x="12071522" y="4037270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5 w 14394"/>
                <a:gd name="connsiteY1" fmla="*/ 0 h 420719"/>
                <a:gd name="connsiteX2" fmla="*/ 14395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5" y="0"/>
                  </a:lnTo>
                  <a:lnTo>
                    <a:pt x="14395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5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881BF5-AF58-3303-8AB3-BF15E0FC7E7F}"/>
                </a:ext>
              </a:extLst>
            </p:cNvPr>
            <p:cNvSpPr/>
            <p:nvPr/>
          </p:nvSpPr>
          <p:spPr>
            <a:xfrm>
              <a:off x="12047278" y="3986442"/>
              <a:ext cx="61940" cy="63823"/>
            </a:xfrm>
            <a:custGeom>
              <a:avLst/>
              <a:gdLst>
                <a:gd name="connsiteX0" fmla="*/ 32887 w 65594"/>
                <a:gd name="connsiteY0" fmla="*/ 65478 h 65594"/>
                <a:gd name="connsiteX1" fmla="*/ -59 w 65594"/>
                <a:gd name="connsiteY1" fmla="*/ 32830 h 65594"/>
                <a:gd name="connsiteX2" fmla="*/ 32590 w 65594"/>
                <a:gd name="connsiteY2" fmla="*/ -115 h 65594"/>
                <a:gd name="connsiteX3" fmla="*/ 65536 w 65594"/>
                <a:gd name="connsiteY3" fmla="*/ 32533 h 65594"/>
                <a:gd name="connsiteX4" fmla="*/ 65536 w 65594"/>
                <a:gd name="connsiteY4" fmla="*/ 32682 h 65594"/>
                <a:gd name="connsiteX5" fmla="*/ 32887 w 65594"/>
                <a:gd name="connsiteY5" fmla="*/ 65478 h 65594"/>
                <a:gd name="connsiteX6" fmla="*/ 32887 w 65594"/>
                <a:gd name="connsiteY6" fmla="*/ 14428 h 65594"/>
                <a:gd name="connsiteX7" fmla="*/ 14337 w 65594"/>
                <a:gd name="connsiteY7" fmla="*/ 32682 h 65594"/>
                <a:gd name="connsiteX8" fmla="*/ 32590 w 65594"/>
                <a:gd name="connsiteY8" fmla="*/ 51232 h 65594"/>
                <a:gd name="connsiteX9" fmla="*/ 51140 w 65594"/>
                <a:gd name="connsiteY9" fmla="*/ 32978 h 65594"/>
                <a:gd name="connsiteX10" fmla="*/ 51140 w 65594"/>
                <a:gd name="connsiteY10" fmla="*/ 32682 h 65594"/>
                <a:gd name="connsiteX11" fmla="*/ 32887 w 65594"/>
                <a:gd name="connsiteY11" fmla="*/ 14428 h 6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94" h="65594">
                  <a:moveTo>
                    <a:pt x="32887" y="65478"/>
                  </a:moveTo>
                  <a:cubicBezTo>
                    <a:pt x="14767" y="65567"/>
                    <a:pt x="31" y="50950"/>
                    <a:pt x="-59" y="32830"/>
                  </a:cubicBezTo>
                  <a:cubicBezTo>
                    <a:pt x="-133" y="14710"/>
                    <a:pt x="14470" y="-26"/>
                    <a:pt x="32590" y="-115"/>
                  </a:cubicBezTo>
                  <a:cubicBezTo>
                    <a:pt x="50710" y="-189"/>
                    <a:pt x="65446" y="14413"/>
                    <a:pt x="65536" y="32533"/>
                  </a:cubicBezTo>
                  <a:cubicBezTo>
                    <a:pt x="65536" y="32578"/>
                    <a:pt x="65536" y="32637"/>
                    <a:pt x="65536" y="32682"/>
                  </a:cubicBezTo>
                  <a:cubicBezTo>
                    <a:pt x="65536" y="50742"/>
                    <a:pt x="50947" y="65404"/>
                    <a:pt x="32887" y="65478"/>
                  </a:cubicBezTo>
                  <a:close/>
                  <a:moveTo>
                    <a:pt x="32887" y="14428"/>
                  </a:moveTo>
                  <a:cubicBezTo>
                    <a:pt x="22722" y="14354"/>
                    <a:pt x="14426" y="22516"/>
                    <a:pt x="14337" y="32682"/>
                  </a:cubicBezTo>
                  <a:cubicBezTo>
                    <a:pt x="14263" y="42847"/>
                    <a:pt x="22425" y="51143"/>
                    <a:pt x="32590" y="51232"/>
                  </a:cubicBezTo>
                  <a:cubicBezTo>
                    <a:pt x="42756" y="51306"/>
                    <a:pt x="51066" y="43144"/>
                    <a:pt x="51140" y="32978"/>
                  </a:cubicBezTo>
                  <a:cubicBezTo>
                    <a:pt x="51140" y="32874"/>
                    <a:pt x="51140" y="32786"/>
                    <a:pt x="51140" y="32682"/>
                  </a:cubicBezTo>
                  <a:cubicBezTo>
                    <a:pt x="51066" y="22635"/>
                    <a:pt x="42934" y="14502"/>
                    <a:pt x="32887" y="14428"/>
                  </a:cubicBezTo>
                  <a:close/>
                </a:path>
              </a:pathLst>
            </a:custGeom>
            <a:solidFill>
              <a:schemeClr val="accent5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3CF2E1-2284-80A7-F71C-BBA5E9E47179}"/>
              </a:ext>
            </a:extLst>
          </p:cNvPr>
          <p:cNvGrpSpPr/>
          <p:nvPr/>
        </p:nvGrpSpPr>
        <p:grpSpPr>
          <a:xfrm>
            <a:off x="135737" y="739140"/>
            <a:ext cx="2989238" cy="2646199"/>
            <a:chOff x="630205" y="1142643"/>
            <a:chExt cx="2989238" cy="2540278"/>
          </a:xfrm>
        </p:grpSpPr>
        <p:sp>
          <p:nvSpPr>
            <p:cNvPr id="1029" name="Frame 1028">
              <a:extLst>
                <a:ext uri="{FF2B5EF4-FFF2-40B4-BE49-F238E27FC236}">
                  <a16:creationId xmlns:a16="http://schemas.microsoft.com/office/drawing/2014/main" id="{B1D71A3C-D892-9B2F-C779-9A5DB7FA8504}"/>
                </a:ext>
              </a:extLst>
            </p:cNvPr>
            <p:cNvSpPr/>
            <p:nvPr/>
          </p:nvSpPr>
          <p:spPr>
            <a:xfrm>
              <a:off x="1371527" y="1142643"/>
              <a:ext cx="2230510" cy="2097149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9BE65C0-874D-32F2-55EB-5E41029DB76F}"/>
                </a:ext>
              </a:extLst>
            </p:cNvPr>
            <p:cNvSpPr/>
            <p:nvPr/>
          </p:nvSpPr>
          <p:spPr>
            <a:xfrm>
              <a:off x="3581750" y="3222872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5 w 14394"/>
                <a:gd name="connsiteY1" fmla="*/ 0 h 420719"/>
                <a:gd name="connsiteX2" fmla="*/ 14395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5" y="0"/>
                  </a:lnTo>
                  <a:lnTo>
                    <a:pt x="14395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2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51001F-9C82-E9AC-994D-C647265796B1}"/>
                </a:ext>
              </a:extLst>
            </p:cNvPr>
            <p:cNvSpPr/>
            <p:nvPr/>
          </p:nvSpPr>
          <p:spPr>
            <a:xfrm>
              <a:off x="3557504" y="3619099"/>
              <a:ext cx="61939" cy="63822"/>
            </a:xfrm>
            <a:custGeom>
              <a:avLst/>
              <a:gdLst>
                <a:gd name="connsiteX0" fmla="*/ 32738 w 65593"/>
                <a:gd name="connsiteY0" fmla="*/ 65478 h 65593"/>
                <a:gd name="connsiteX1" fmla="*/ -59 w 65593"/>
                <a:gd name="connsiteY1" fmla="*/ 32681 h 65593"/>
                <a:gd name="connsiteX2" fmla="*/ 32738 w 65593"/>
                <a:gd name="connsiteY2" fmla="*/ -115 h 65593"/>
                <a:gd name="connsiteX3" fmla="*/ 65535 w 65593"/>
                <a:gd name="connsiteY3" fmla="*/ 32681 h 65593"/>
                <a:gd name="connsiteX4" fmla="*/ 65535 w 65593"/>
                <a:gd name="connsiteY4" fmla="*/ 32830 h 65593"/>
                <a:gd name="connsiteX5" fmla="*/ 32886 w 65593"/>
                <a:gd name="connsiteY5" fmla="*/ 65478 h 65593"/>
                <a:gd name="connsiteX6" fmla="*/ 32738 w 65593"/>
                <a:gd name="connsiteY6" fmla="*/ 65478 h 65593"/>
                <a:gd name="connsiteX7" fmla="*/ 32738 w 65593"/>
                <a:gd name="connsiteY7" fmla="*/ 14428 h 65593"/>
                <a:gd name="connsiteX8" fmla="*/ 14336 w 65593"/>
                <a:gd name="connsiteY8" fmla="*/ 32830 h 65593"/>
                <a:gd name="connsiteX9" fmla="*/ 32738 w 65593"/>
                <a:gd name="connsiteY9" fmla="*/ 51232 h 65593"/>
                <a:gd name="connsiteX10" fmla="*/ 51140 w 65593"/>
                <a:gd name="connsiteY10" fmla="*/ 32830 h 65593"/>
                <a:gd name="connsiteX11" fmla="*/ 33035 w 65593"/>
                <a:gd name="connsiteY11" fmla="*/ 14428 h 65593"/>
                <a:gd name="connsiteX12" fmla="*/ 32738 w 65593"/>
                <a:gd name="connsiteY12" fmla="*/ 14428 h 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593" h="65593">
                  <a:moveTo>
                    <a:pt x="32738" y="65478"/>
                  </a:moveTo>
                  <a:cubicBezTo>
                    <a:pt x="14618" y="65478"/>
                    <a:pt x="-59" y="50801"/>
                    <a:pt x="-59" y="32681"/>
                  </a:cubicBezTo>
                  <a:cubicBezTo>
                    <a:pt x="-59" y="14562"/>
                    <a:pt x="14618" y="-115"/>
                    <a:pt x="32738" y="-115"/>
                  </a:cubicBezTo>
                  <a:cubicBezTo>
                    <a:pt x="50858" y="-115"/>
                    <a:pt x="65535" y="14562"/>
                    <a:pt x="65535" y="32681"/>
                  </a:cubicBezTo>
                  <a:cubicBezTo>
                    <a:pt x="65535" y="32726"/>
                    <a:pt x="65535" y="32785"/>
                    <a:pt x="65535" y="32830"/>
                  </a:cubicBezTo>
                  <a:cubicBezTo>
                    <a:pt x="65535" y="50861"/>
                    <a:pt x="50917" y="65478"/>
                    <a:pt x="32886" y="65478"/>
                  </a:cubicBezTo>
                  <a:cubicBezTo>
                    <a:pt x="32842" y="65478"/>
                    <a:pt x="32783" y="65478"/>
                    <a:pt x="32738" y="65478"/>
                  </a:cubicBezTo>
                  <a:close/>
                  <a:moveTo>
                    <a:pt x="32738" y="14428"/>
                  </a:moveTo>
                  <a:cubicBezTo>
                    <a:pt x="22572" y="14428"/>
                    <a:pt x="14336" y="22664"/>
                    <a:pt x="14336" y="32830"/>
                  </a:cubicBezTo>
                  <a:cubicBezTo>
                    <a:pt x="14336" y="42995"/>
                    <a:pt x="22572" y="51232"/>
                    <a:pt x="32738" y="51232"/>
                  </a:cubicBezTo>
                  <a:cubicBezTo>
                    <a:pt x="42903" y="51232"/>
                    <a:pt x="51140" y="42995"/>
                    <a:pt x="51140" y="32830"/>
                  </a:cubicBezTo>
                  <a:cubicBezTo>
                    <a:pt x="51229" y="22753"/>
                    <a:pt x="43111" y="14517"/>
                    <a:pt x="33035" y="14428"/>
                  </a:cubicBezTo>
                  <a:cubicBezTo>
                    <a:pt x="32931" y="14428"/>
                    <a:pt x="32842" y="14428"/>
                    <a:pt x="32738" y="14428"/>
                  </a:cubicBezTo>
                  <a:close/>
                </a:path>
              </a:pathLst>
            </a:custGeom>
            <a:solidFill>
              <a:schemeClr val="accent2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6EB89C55-F583-7DEE-6160-511274E28812}"/>
                </a:ext>
              </a:extLst>
            </p:cNvPr>
            <p:cNvSpPr txBox="1"/>
            <p:nvPr/>
          </p:nvSpPr>
          <p:spPr>
            <a:xfrm>
              <a:off x="1460215" y="1185605"/>
              <a:ext cx="2060976" cy="203132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26" name="Picture 2" descr="10 Medical-Legal Basics Every Provider Must Know">
              <a:extLst>
                <a:ext uri="{FF2B5EF4-FFF2-40B4-BE49-F238E27FC236}">
                  <a16:creationId xmlns:a16="http://schemas.microsoft.com/office/drawing/2014/main" id="{4542F8BA-9DCE-70F4-49ED-AC154D305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05" y="1633924"/>
              <a:ext cx="1021151" cy="1022919"/>
            </a:xfrm>
            <a:prstGeom prst="flowChartConnector">
              <a:avLst/>
            </a:prstGeom>
            <a:noFill/>
            <a:ln w="57150">
              <a:solidFill>
                <a:srgbClr val="CC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2EDB4E-2FBD-5039-2261-277220C967E0}"/>
              </a:ext>
            </a:extLst>
          </p:cNvPr>
          <p:cNvGrpSpPr/>
          <p:nvPr/>
        </p:nvGrpSpPr>
        <p:grpSpPr>
          <a:xfrm>
            <a:off x="3957325" y="985838"/>
            <a:ext cx="3660316" cy="2254403"/>
            <a:chOff x="4178427" y="1276714"/>
            <a:chExt cx="3660316" cy="225440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4CDAA6-BFFB-3F1B-0F6C-A12D2E4A1F8E}"/>
                </a:ext>
              </a:extLst>
            </p:cNvPr>
            <p:cNvSpPr/>
            <p:nvPr/>
          </p:nvSpPr>
          <p:spPr>
            <a:xfrm>
              <a:off x="7738011" y="3071072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5 w 14394"/>
                <a:gd name="connsiteY1" fmla="*/ 0 h 420719"/>
                <a:gd name="connsiteX2" fmla="*/ 14395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5" y="0"/>
                  </a:lnTo>
                  <a:lnTo>
                    <a:pt x="14395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4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1771F6-030C-136C-EA40-3E42ED31CE13}"/>
                </a:ext>
              </a:extLst>
            </p:cNvPr>
            <p:cNvSpPr/>
            <p:nvPr/>
          </p:nvSpPr>
          <p:spPr>
            <a:xfrm>
              <a:off x="7713767" y="3467294"/>
              <a:ext cx="61939" cy="63823"/>
            </a:xfrm>
            <a:custGeom>
              <a:avLst/>
              <a:gdLst>
                <a:gd name="connsiteX0" fmla="*/ 32886 w 65593"/>
                <a:gd name="connsiteY0" fmla="*/ 65478 h 65594"/>
                <a:gd name="connsiteX1" fmla="*/ -59 w 65593"/>
                <a:gd name="connsiteY1" fmla="*/ 32830 h 65594"/>
                <a:gd name="connsiteX2" fmla="*/ 32589 w 65593"/>
                <a:gd name="connsiteY2" fmla="*/ -115 h 65594"/>
                <a:gd name="connsiteX3" fmla="*/ 65535 w 65593"/>
                <a:gd name="connsiteY3" fmla="*/ 32533 h 65594"/>
                <a:gd name="connsiteX4" fmla="*/ 65535 w 65593"/>
                <a:gd name="connsiteY4" fmla="*/ 32830 h 65594"/>
                <a:gd name="connsiteX5" fmla="*/ 32886 w 65593"/>
                <a:gd name="connsiteY5" fmla="*/ 65478 h 65594"/>
                <a:gd name="connsiteX6" fmla="*/ 32886 w 65593"/>
                <a:gd name="connsiteY6" fmla="*/ 14428 h 65594"/>
                <a:gd name="connsiteX7" fmla="*/ 14336 w 65593"/>
                <a:gd name="connsiteY7" fmla="*/ 32682 h 65594"/>
                <a:gd name="connsiteX8" fmla="*/ 32589 w 65593"/>
                <a:gd name="connsiteY8" fmla="*/ 51232 h 65594"/>
                <a:gd name="connsiteX9" fmla="*/ 51139 w 65593"/>
                <a:gd name="connsiteY9" fmla="*/ 32978 h 65594"/>
                <a:gd name="connsiteX10" fmla="*/ 51139 w 65593"/>
                <a:gd name="connsiteY10" fmla="*/ 32830 h 65594"/>
                <a:gd name="connsiteX11" fmla="*/ 33035 w 65593"/>
                <a:gd name="connsiteY11" fmla="*/ 14428 h 65594"/>
                <a:gd name="connsiteX12" fmla="*/ 32886 w 65593"/>
                <a:gd name="connsiteY12" fmla="*/ 14428 h 6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593" h="65594">
                  <a:moveTo>
                    <a:pt x="32886" y="65478"/>
                  </a:moveTo>
                  <a:cubicBezTo>
                    <a:pt x="14766" y="65567"/>
                    <a:pt x="30" y="50950"/>
                    <a:pt x="-59" y="32830"/>
                  </a:cubicBezTo>
                  <a:cubicBezTo>
                    <a:pt x="-133" y="14710"/>
                    <a:pt x="14485" y="-26"/>
                    <a:pt x="32589" y="-115"/>
                  </a:cubicBezTo>
                  <a:cubicBezTo>
                    <a:pt x="50709" y="-189"/>
                    <a:pt x="65446" y="14428"/>
                    <a:pt x="65535" y="32533"/>
                  </a:cubicBezTo>
                  <a:cubicBezTo>
                    <a:pt x="65535" y="32637"/>
                    <a:pt x="65535" y="32726"/>
                    <a:pt x="65535" y="32830"/>
                  </a:cubicBezTo>
                  <a:cubicBezTo>
                    <a:pt x="65461" y="50831"/>
                    <a:pt x="50888" y="65404"/>
                    <a:pt x="32886" y="65478"/>
                  </a:cubicBezTo>
                  <a:close/>
                  <a:moveTo>
                    <a:pt x="32886" y="14428"/>
                  </a:moveTo>
                  <a:cubicBezTo>
                    <a:pt x="22721" y="14339"/>
                    <a:pt x="14425" y="22516"/>
                    <a:pt x="14336" y="32682"/>
                  </a:cubicBezTo>
                  <a:cubicBezTo>
                    <a:pt x="14262" y="42847"/>
                    <a:pt x="22424" y="51143"/>
                    <a:pt x="32589" y="51232"/>
                  </a:cubicBezTo>
                  <a:cubicBezTo>
                    <a:pt x="42755" y="51306"/>
                    <a:pt x="51051" y="43144"/>
                    <a:pt x="51139" y="32978"/>
                  </a:cubicBezTo>
                  <a:cubicBezTo>
                    <a:pt x="51139" y="32934"/>
                    <a:pt x="51139" y="32874"/>
                    <a:pt x="51139" y="32830"/>
                  </a:cubicBezTo>
                  <a:cubicBezTo>
                    <a:pt x="51229" y="22754"/>
                    <a:pt x="43112" y="14517"/>
                    <a:pt x="33035" y="14428"/>
                  </a:cubicBezTo>
                  <a:cubicBezTo>
                    <a:pt x="32990" y="14428"/>
                    <a:pt x="32931" y="14428"/>
                    <a:pt x="32886" y="14428"/>
                  </a:cubicBezTo>
                  <a:close/>
                </a:path>
              </a:pathLst>
            </a:custGeom>
            <a:solidFill>
              <a:schemeClr val="accent4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30" name="Frame 1029">
              <a:extLst>
                <a:ext uri="{FF2B5EF4-FFF2-40B4-BE49-F238E27FC236}">
                  <a16:creationId xmlns:a16="http://schemas.microsoft.com/office/drawing/2014/main" id="{9E49EEBF-3D82-BC6D-2205-F02D55AA50D5}"/>
                </a:ext>
              </a:extLst>
            </p:cNvPr>
            <p:cNvSpPr/>
            <p:nvPr/>
          </p:nvSpPr>
          <p:spPr>
            <a:xfrm>
              <a:off x="4919670" y="1276714"/>
              <a:ext cx="2919073" cy="1856890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D555B33D-851F-3889-9E68-BAA6873B8374}"/>
                </a:ext>
              </a:extLst>
            </p:cNvPr>
            <p:cNvSpPr txBox="1"/>
            <p:nvPr/>
          </p:nvSpPr>
          <p:spPr>
            <a:xfrm>
              <a:off x="4999662" y="1314885"/>
              <a:ext cx="2776043" cy="178510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7" name="Picture 4" descr="Products | Medisca">
              <a:extLst>
                <a:ext uri="{FF2B5EF4-FFF2-40B4-BE49-F238E27FC236}">
                  <a16:creationId xmlns:a16="http://schemas.microsoft.com/office/drawing/2014/main" id="{DA5B7353-CE8F-7AB3-9084-EA94D84D9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8427" y="1640350"/>
              <a:ext cx="1022920" cy="1022920"/>
            </a:xfrm>
            <a:prstGeom prst="flowChartConnector">
              <a:avLst/>
            </a:prstGeom>
            <a:noFill/>
            <a:ln w="57150">
              <a:solidFill>
                <a:srgbClr val="CC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B91475-4010-3C62-83D4-0CA99312AC0E}"/>
              </a:ext>
            </a:extLst>
          </p:cNvPr>
          <p:cNvGrpSpPr/>
          <p:nvPr/>
        </p:nvGrpSpPr>
        <p:grpSpPr>
          <a:xfrm>
            <a:off x="8328561" y="371195"/>
            <a:ext cx="3749738" cy="2101140"/>
            <a:chOff x="8115348" y="1297990"/>
            <a:chExt cx="3749738" cy="210114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FFF64F-090C-C570-174D-D2DD1D7ABADC}"/>
                </a:ext>
              </a:extLst>
            </p:cNvPr>
            <p:cNvSpPr/>
            <p:nvPr/>
          </p:nvSpPr>
          <p:spPr>
            <a:xfrm>
              <a:off x="11818947" y="2911501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4 w 14394"/>
                <a:gd name="connsiteY1" fmla="*/ 0 h 420719"/>
                <a:gd name="connsiteX2" fmla="*/ 14394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4" y="0"/>
                  </a:lnTo>
                  <a:lnTo>
                    <a:pt x="14394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6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526B0F-AF8C-ED30-3E90-669CEAFE4CA9}"/>
                </a:ext>
              </a:extLst>
            </p:cNvPr>
            <p:cNvSpPr/>
            <p:nvPr/>
          </p:nvSpPr>
          <p:spPr>
            <a:xfrm>
              <a:off x="11803147" y="3335307"/>
              <a:ext cx="61939" cy="63823"/>
            </a:xfrm>
            <a:custGeom>
              <a:avLst/>
              <a:gdLst>
                <a:gd name="connsiteX0" fmla="*/ 32886 w 65593"/>
                <a:gd name="connsiteY0" fmla="*/ 65478 h 65594"/>
                <a:gd name="connsiteX1" fmla="*/ -59 w 65593"/>
                <a:gd name="connsiteY1" fmla="*/ 32830 h 65594"/>
                <a:gd name="connsiteX2" fmla="*/ 32590 w 65593"/>
                <a:gd name="connsiteY2" fmla="*/ -115 h 65594"/>
                <a:gd name="connsiteX3" fmla="*/ 65535 w 65593"/>
                <a:gd name="connsiteY3" fmla="*/ 32533 h 65594"/>
                <a:gd name="connsiteX4" fmla="*/ 65535 w 65593"/>
                <a:gd name="connsiteY4" fmla="*/ 32830 h 65594"/>
                <a:gd name="connsiteX5" fmla="*/ 32886 w 65593"/>
                <a:gd name="connsiteY5" fmla="*/ 65478 h 65594"/>
                <a:gd name="connsiteX6" fmla="*/ 32886 w 65593"/>
                <a:gd name="connsiteY6" fmla="*/ 14428 h 65594"/>
                <a:gd name="connsiteX7" fmla="*/ 14336 w 65593"/>
                <a:gd name="connsiteY7" fmla="*/ 32682 h 65594"/>
                <a:gd name="connsiteX8" fmla="*/ 32590 w 65593"/>
                <a:gd name="connsiteY8" fmla="*/ 51232 h 65594"/>
                <a:gd name="connsiteX9" fmla="*/ 51140 w 65593"/>
                <a:gd name="connsiteY9" fmla="*/ 32978 h 65594"/>
                <a:gd name="connsiteX10" fmla="*/ 51140 w 65593"/>
                <a:gd name="connsiteY10" fmla="*/ 32830 h 65594"/>
                <a:gd name="connsiteX11" fmla="*/ 32886 w 65593"/>
                <a:gd name="connsiteY11" fmla="*/ 14428 h 6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93" h="65594">
                  <a:moveTo>
                    <a:pt x="32886" y="65478"/>
                  </a:moveTo>
                  <a:cubicBezTo>
                    <a:pt x="14767" y="65567"/>
                    <a:pt x="30" y="50950"/>
                    <a:pt x="-59" y="32830"/>
                  </a:cubicBezTo>
                  <a:cubicBezTo>
                    <a:pt x="-133" y="14710"/>
                    <a:pt x="14470" y="-26"/>
                    <a:pt x="32590" y="-115"/>
                  </a:cubicBezTo>
                  <a:cubicBezTo>
                    <a:pt x="50710" y="-189"/>
                    <a:pt x="65446" y="14428"/>
                    <a:pt x="65535" y="32533"/>
                  </a:cubicBezTo>
                  <a:cubicBezTo>
                    <a:pt x="65535" y="32637"/>
                    <a:pt x="65535" y="32726"/>
                    <a:pt x="65535" y="32830"/>
                  </a:cubicBezTo>
                  <a:cubicBezTo>
                    <a:pt x="65446" y="50831"/>
                    <a:pt x="50888" y="65404"/>
                    <a:pt x="32886" y="65478"/>
                  </a:cubicBezTo>
                  <a:close/>
                  <a:moveTo>
                    <a:pt x="32886" y="14428"/>
                  </a:moveTo>
                  <a:cubicBezTo>
                    <a:pt x="22721" y="14339"/>
                    <a:pt x="14426" y="22516"/>
                    <a:pt x="14336" y="32682"/>
                  </a:cubicBezTo>
                  <a:cubicBezTo>
                    <a:pt x="14263" y="42847"/>
                    <a:pt x="22425" y="51143"/>
                    <a:pt x="32590" y="51232"/>
                  </a:cubicBezTo>
                  <a:cubicBezTo>
                    <a:pt x="42756" y="51306"/>
                    <a:pt x="51051" y="43144"/>
                    <a:pt x="51140" y="32978"/>
                  </a:cubicBezTo>
                  <a:cubicBezTo>
                    <a:pt x="51140" y="32934"/>
                    <a:pt x="51140" y="32874"/>
                    <a:pt x="51140" y="32830"/>
                  </a:cubicBezTo>
                  <a:cubicBezTo>
                    <a:pt x="51140" y="22724"/>
                    <a:pt x="42993" y="14502"/>
                    <a:pt x="32886" y="14428"/>
                  </a:cubicBezTo>
                  <a:close/>
                </a:path>
              </a:pathLst>
            </a:custGeom>
            <a:solidFill>
              <a:schemeClr val="accent6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31" name="Frame 1030">
              <a:extLst>
                <a:ext uri="{FF2B5EF4-FFF2-40B4-BE49-F238E27FC236}">
                  <a16:creationId xmlns:a16="http://schemas.microsoft.com/office/drawing/2014/main" id="{35257F91-852D-3F8C-0737-B044B26F2F6C}"/>
                </a:ext>
              </a:extLst>
            </p:cNvPr>
            <p:cNvSpPr/>
            <p:nvPr/>
          </p:nvSpPr>
          <p:spPr>
            <a:xfrm>
              <a:off x="8911262" y="1297990"/>
              <a:ext cx="2922583" cy="1601606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714EA69C-65C5-D383-B194-607347C3955C}"/>
                </a:ext>
              </a:extLst>
            </p:cNvPr>
            <p:cNvSpPr txBox="1"/>
            <p:nvPr/>
          </p:nvSpPr>
          <p:spPr>
            <a:xfrm>
              <a:off x="8964842" y="1368079"/>
              <a:ext cx="2803166" cy="143116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Picture 6" descr="Releasing Medical Records for an Injury Claim">
              <a:extLst>
                <a:ext uri="{FF2B5EF4-FFF2-40B4-BE49-F238E27FC236}">
                  <a16:creationId xmlns:a16="http://schemas.microsoft.com/office/drawing/2014/main" id="{98C206F0-FC0D-5A28-EA69-46A027E60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348" y="1778595"/>
              <a:ext cx="1126385" cy="1022921"/>
            </a:xfrm>
            <a:prstGeom prst="flowChartConnector">
              <a:avLst/>
            </a:prstGeom>
            <a:noFill/>
            <a:ln w="57150">
              <a:solidFill>
                <a:srgbClr val="CC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8" descr="Top 10 blogs on Mental Capacity and the Mental Capacity Act">
            <a:extLst>
              <a:ext uri="{FF2B5EF4-FFF2-40B4-BE49-F238E27FC236}">
                <a16:creationId xmlns:a16="http://schemas.microsoft.com/office/drawing/2014/main" id="{3389E070-2C34-8F3E-4846-0FE90961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0" y="3404642"/>
            <a:ext cx="1101296" cy="1108647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OSHH in Care Homes - SafetyBuyer">
            <a:extLst>
              <a:ext uri="{FF2B5EF4-FFF2-40B4-BE49-F238E27FC236}">
                <a16:creationId xmlns:a16="http://schemas.microsoft.com/office/drawing/2014/main" id="{2464EF10-9F00-E50D-C242-87B2B7E21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78" y="5649841"/>
            <a:ext cx="1054074" cy="1051242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used Drugs in Arizona - Desert Cove Recovery">
            <a:extLst>
              <a:ext uri="{FF2B5EF4-FFF2-40B4-BE49-F238E27FC236}">
                <a16:creationId xmlns:a16="http://schemas.microsoft.com/office/drawing/2014/main" id="{31332D60-1BEB-93F1-B60D-4AD9A9D9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194" y="3390899"/>
            <a:ext cx="1129092" cy="1056063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9,700+ Man Taking Medicine Stock Photos, Pictures &amp; Royalty-Free Images -  iStock | Young man taking medicine, Older man taking medicine, Black man taking  medicine">
            <a:extLst>
              <a:ext uri="{FF2B5EF4-FFF2-40B4-BE49-F238E27FC236}">
                <a16:creationId xmlns:a16="http://schemas.microsoft.com/office/drawing/2014/main" id="{83EA156D-CD81-109A-5E94-0425AEE5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119" y="4803028"/>
            <a:ext cx="1092984" cy="1073066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25BF7-06E6-A6B7-80C0-AC5FFDAC1270}"/>
              </a:ext>
            </a:extLst>
          </p:cNvPr>
          <p:cNvSpPr txBox="1"/>
          <p:nvPr/>
        </p:nvSpPr>
        <p:spPr>
          <a:xfrm>
            <a:off x="955568" y="901200"/>
            <a:ext cx="2121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Medicines Act </a:t>
            </a:r>
          </a:p>
          <a:p>
            <a:pPr algn="ctr"/>
            <a:r>
              <a:rPr lang="en-US" sz="2200" b="1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1968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FAF67D-BB49-0AD1-70A9-9800DCF253F4}"/>
              </a:ext>
            </a:extLst>
          </p:cNvPr>
          <p:cNvSpPr txBox="1"/>
          <p:nvPr/>
        </p:nvSpPr>
        <p:spPr>
          <a:xfrm>
            <a:off x="1032985" y="3638391"/>
            <a:ext cx="46439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Mental Capacity Act 2005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084A52-4690-A567-67DA-3EF80AB534E7}"/>
              </a:ext>
            </a:extLst>
          </p:cNvPr>
          <p:cNvSpPr txBox="1"/>
          <p:nvPr/>
        </p:nvSpPr>
        <p:spPr>
          <a:xfrm>
            <a:off x="1042066" y="3658899"/>
            <a:ext cx="5009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Enable people who receive care and support to make informed decisions about their lives, based on their abilities and preferences.</a:t>
            </a:r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BDF599-1945-D8D1-B7F1-247EC3C75968}"/>
              </a:ext>
            </a:extLst>
          </p:cNvPr>
          <p:cNvSpPr txBox="1"/>
          <p:nvPr/>
        </p:nvSpPr>
        <p:spPr>
          <a:xfrm>
            <a:off x="931283" y="1691664"/>
            <a:ext cx="2155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Classifies medicines into three categories GSL, P, POM.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7F2B56-B52F-B5E7-134E-E7B07310C708}"/>
              </a:ext>
            </a:extLst>
          </p:cNvPr>
          <p:cNvSpPr txBox="1"/>
          <p:nvPr/>
        </p:nvSpPr>
        <p:spPr>
          <a:xfrm>
            <a:off x="4583495" y="1040696"/>
            <a:ext cx="31053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Health and Safety at Work Act 1974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842B86-BADD-DA98-6945-311D3BFBAB6D}"/>
              </a:ext>
            </a:extLst>
          </p:cNvPr>
          <p:cNvSpPr txBox="1"/>
          <p:nvPr/>
        </p:nvSpPr>
        <p:spPr>
          <a:xfrm>
            <a:off x="4807910" y="1750475"/>
            <a:ext cx="25736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Employers being required to provide you with the necessary PP</a:t>
            </a: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DD4BD5-5213-DB3D-19EC-6B0E30FF8C50}"/>
              </a:ext>
            </a:extLst>
          </p:cNvPr>
          <p:cNvSpPr txBox="1"/>
          <p:nvPr/>
        </p:nvSpPr>
        <p:spPr>
          <a:xfrm>
            <a:off x="9002820" y="401135"/>
            <a:ext cx="29934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GDPR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809794-F6EB-8E30-C3C5-8EB05922FB42}"/>
              </a:ext>
            </a:extLst>
          </p:cNvPr>
          <p:cNvSpPr txBox="1"/>
          <p:nvPr/>
        </p:nvSpPr>
        <p:spPr>
          <a:xfrm>
            <a:off x="9452130" y="667927"/>
            <a:ext cx="2402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Covers the storage and sharing of an individual’s information. 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445FB0-B2DA-44F7-57D0-87B4C5CCE92C}"/>
              </a:ext>
            </a:extLst>
          </p:cNvPr>
          <p:cNvSpPr txBox="1"/>
          <p:nvPr/>
        </p:nvSpPr>
        <p:spPr>
          <a:xfrm>
            <a:off x="7855537" y="2966883"/>
            <a:ext cx="4026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rPr>
              <a:t>Misuse of Drugs Act </a:t>
            </a:r>
            <a:r>
              <a:rPr lang="en-US" sz="2200" b="1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1971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995115-4002-E762-E133-C54845656ED4}"/>
              </a:ext>
            </a:extLst>
          </p:cNvPr>
          <p:cNvSpPr txBox="1"/>
          <p:nvPr/>
        </p:nvSpPr>
        <p:spPr>
          <a:xfrm>
            <a:off x="7847611" y="3379859"/>
            <a:ext cx="4040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rPr>
              <a:t>It aims to prevent the misuse of controlled drugs.</a:t>
            </a:r>
            <a:endParaRPr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1B7F94-AFC3-1D13-4C16-2BA3DA3C2AFC}"/>
              </a:ext>
            </a:extLst>
          </p:cNvPr>
          <p:cNvSpPr txBox="1"/>
          <p:nvPr/>
        </p:nvSpPr>
        <p:spPr>
          <a:xfrm>
            <a:off x="1189546" y="5333388"/>
            <a:ext cx="53964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Control of Substances Hazardous to Health (COSHH) 2002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EF910E-2182-C2A0-E004-6D84EC279495}"/>
              </a:ext>
            </a:extLst>
          </p:cNvPr>
          <p:cNvSpPr txBox="1"/>
          <p:nvPr/>
        </p:nvSpPr>
        <p:spPr>
          <a:xfrm>
            <a:off x="1618633" y="6026496"/>
            <a:ext cx="4731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Safe storage and disposal of medication, reporting any hazards in your workplace.</a:t>
            </a:r>
            <a:endParaRPr lang="en-GB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4CBD9E-00F5-AC95-C3EF-E3CD9FD9053C}"/>
              </a:ext>
            </a:extLst>
          </p:cNvPr>
          <p:cNvGrpSpPr/>
          <p:nvPr/>
        </p:nvGrpSpPr>
        <p:grpSpPr>
          <a:xfrm>
            <a:off x="10109037" y="399130"/>
            <a:ext cx="2026725" cy="1102155"/>
            <a:chOff x="10776819" y="2618531"/>
            <a:chExt cx="2026725" cy="1102155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92AF664-6FA6-C1A5-9B4A-A6013C2FD57F}"/>
                </a:ext>
              </a:extLst>
            </p:cNvPr>
            <p:cNvSpPr/>
            <p:nvPr/>
          </p:nvSpPr>
          <p:spPr>
            <a:xfrm rot="10800000">
              <a:off x="10776819" y="2618531"/>
              <a:ext cx="2026725" cy="1102155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4B43C7-4E5E-C685-0E88-B88CC2C2E84F}"/>
                </a:ext>
              </a:extLst>
            </p:cNvPr>
            <p:cNvSpPr txBox="1"/>
            <p:nvPr/>
          </p:nvSpPr>
          <p:spPr>
            <a:xfrm>
              <a:off x="11151087" y="2627653"/>
              <a:ext cx="1536536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2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Break out Equal Groups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BF03922-9276-D53E-E40B-745EBD384611}"/>
              </a:ext>
            </a:extLst>
          </p:cNvPr>
          <p:cNvSpPr txBox="1"/>
          <p:nvPr/>
        </p:nvSpPr>
        <p:spPr>
          <a:xfrm>
            <a:off x="7908810" y="5013677"/>
            <a:ext cx="41774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Human Medicines Regulation 2012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6CD7A05-50CD-2D97-7F9E-4E49E55D4AA4}"/>
              </a:ext>
            </a:extLst>
          </p:cNvPr>
          <p:cNvSpPr txBox="1"/>
          <p:nvPr/>
        </p:nvSpPr>
        <p:spPr>
          <a:xfrm>
            <a:off x="7958505" y="5851533"/>
            <a:ext cx="39765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Governs the manufacture, licensing, prescribing and supply of medicines </a:t>
            </a: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humans.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4" grpId="0"/>
      <p:bldP spid="36" grpId="0"/>
      <p:bldP spid="38" grpId="0"/>
      <p:bldP spid="46" grpId="0"/>
      <p:bldP spid="48" grpId="0"/>
      <p:bldP spid="50" grpId="0"/>
      <p:bldP spid="53" grpId="0"/>
      <p:bldP spid="55" grpId="0"/>
      <p:bldP spid="57" grpId="0"/>
      <p:bldP spid="59" grpId="0"/>
      <p:bldP spid="62" grpId="0"/>
      <p:bldP spid="10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95C6A-E3D4-12A3-27D1-7CD40ED8A6D1}"/>
              </a:ext>
            </a:extLst>
          </p:cNvPr>
          <p:cNvSpPr txBox="1"/>
          <p:nvPr/>
        </p:nvSpPr>
        <p:spPr>
          <a:xfrm>
            <a:off x="0" y="3141331"/>
            <a:ext cx="68580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/>
              <a:t>Legislations Activity</a:t>
            </a:r>
            <a:r>
              <a:rPr lang="en-GB" sz="2800"/>
              <a:t> </a:t>
            </a:r>
          </a:p>
          <a:p>
            <a:endParaRPr lang="en-GB"/>
          </a:p>
          <a:p>
            <a:r>
              <a:rPr lang="en-GB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91260-3425-6ABA-661E-04C9F72598F4}"/>
              </a:ext>
            </a:extLst>
          </p:cNvPr>
          <p:cNvSpPr txBox="1"/>
          <p:nvPr/>
        </p:nvSpPr>
        <p:spPr>
          <a:xfrm>
            <a:off x="10938962" y="503706"/>
            <a:ext cx="10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9A325-6D17-8ECA-23AC-ADAE385C1206}"/>
              </a:ext>
            </a:extLst>
          </p:cNvPr>
          <p:cNvSpPr txBox="1"/>
          <p:nvPr/>
        </p:nvSpPr>
        <p:spPr>
          <a:xfrm>
            <a:off x="10938962" y="792766"/>
            <a:ext cx="133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 Groups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3439C-0DF2-3E2B-5E64-F57363FF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" t="889" r="990" b="1038"/>
          <a:stretch>
            <a:fillRect/>
          </a:stretch>
        </p:blipFill>
        <p:spPr>
          <a:xfrm>
            <a:off x="3515359" y="0"/>
            <a:ext cx="674624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747BA8-C206-6866-E084-06FEF8C8BCCA}"/>
              </a:ext>
            </a:extLst>
          </p:cNvPr>
          <p:cNvSpPr txBox="1"/>
          <p:nvPr/>
        </p:nvSpPr>
        <p:spPr>
          <a:xfrm>
            <a:off x="5805170" y="642205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38706-61C5-3980-EB46-97AFD7C7E5D4}"/>
              </a:ext>
            </a:extLst>
          </p:cNvPr>
          <p:cNvSpPr txBox="1"/>
          <p:nvPr/>
        </p:nvSpPr>
        <p:spPr>
          <a:xfrm>
            <a:off x="5805170" y="1339833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01EAF-3279-DBBD-8752-A92F6C331F2F}"/>
              </a:ext>
            </a:extLst>
          </p:cNvPr>
          <p:cNvSpPr txBox="1"/>
          <p:nvPr/>
        </p:nvSpPr>
        <p:spPr>
          <a:xfrm>
            <a:off x="5805170" y="2037461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47073-9371-CD8B-A34B-164A05426555}"/>
              </a:ext>
            </a:extLst>
          </p:cNvPr>
          <p:cNvSpPr txBox="1"/>
          <p:nvPr/>
        </p:nvSpPr>
        <p:spPr>
          <a:xfrm>
            <a:off x="5805170" y="2700474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424CF-E1A4-0753-B3A5-62A471075C15}"/>
              </a:ext>
            </a:extLst>
          </p:cNvPr>
          <p:cNvSpPr txBox="1"/>
          <p:nvPr/>
        </p:nvSpPr>
        <p:spPr>
          <a:xfrm>
            <a:off x="5805170" y="4278307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88682A-2480-6702-E8F4-FEB24AAA931E}"/>
              </a:ext>
            </a:extLst>
          </p:cNvPr>
          <p:cNvSpPr txBox="1"/>
          <p:nvPr/>
        </p:nvSpPr>
        <p:spPr>
          <a:xfrm>
            <a:off x="5805170" y="4975935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966E-805A-721E-B3BB-2269C9360588}"/>
              </a:ext>
            </a:extLst>
          </p:cNvPr>
          <p:cNvSpPr txBox="1"/>
          <p:nvPr/>
        </p:nvSpPr>
        <p:spPr>
          <a:xfrm>
            <a:off x="5805170" y="5673563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3AF5B-9F66-67E0-82B7-5222DB90F36B}"/>
              </a:ext>
            </a:extLst>
          </p:cNvPr>
          <p:cNvSpPr txBox="1"/>
          <p:nvPr/>
        </p:nvSpPr>
        <p:spPr>
          <a:xfrm>
            <a:off x="5805170" y="6336576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859C32-84F5-3A26-AAA7-95EBF30F7EF5}"/>
              </a:ext>
            </a:extLst>
          </p:cNvPr>
          <p:cNvGrpSpPr/>
          <p:nvPr/>
        </p:nvGrpSpPr>
        <p:grpSpPr>
          <a:xfrm>
            <a:off x="10373192" y="586283"/>
            <a:ext cx="1818807" cy="646331"/>
            <a:chOff x="10373192" y="1140541"/>
            <a:chExt cx="1818807" cy="646331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F66D1EC-2208-1228-5E52-8AE50673897D}"/>
                </a:ext>
              </a:extLst>
            </p:cNvPr>
            <p:cNvSpPr/>
            <p:nvPr/>
          </p:nvSpPr>
          <p:spPr>
            <a:xfrm rot="10800000">
              <a:off x="10373192" y="1181925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5BA7AD-CE3A-2969-1F25-3054C8FE96EE}"/>
                </a:ext>
              </a:extLst>
            </p:cNvPr>
            <p:cNvSpPr txBox="1"/>
            <p:nvPr/>
          </p:nvSpPr>
          <p:spPr>
            <a:xfrm>
              <a:off x="10786706" y="1140541"/>
              <a:ext cx="124653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2 Answers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2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C31C5-EA44-6004-80E4-BAD00C44C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To Get an Elderly Person Into a Care Home - Edinburgh">
            <a:extLst>
              <a:ext uri="{FF2B5EF4-FFF2-40B4-BE49-F238E27FC236}">
                <a16:creationId xmlns:a16="http://schemas.microsoft.com/office/drawing/2014/main" id="{4058B505-8D54-ECBF-ED93-513431C01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68" t="14402"/>
          <a:stretch>
            <a:fillRect/>
          </a:stretch>
        </p:blipFill>
        <p:spPr bwMode="auto">
          <a:xfrm>
            <a:off x="568916" y="1782070"/>
            <a:ext cx="3474612" cy="301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D918B-30DB-FB28-241D-54D4324E18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6655" r="28358"/>
          <a:stretch>
            <a:fillRect/>
          </a:stretch>
        </p:blipFill>
        <p:spPr>
          <a:xfrm>
            <a:off x="4381748" y="1801797"/>
            <a:ext cx="3474612" cy="301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Brookdale Road, Rhyl 2 bed end of terrace house - £130,000">
            <a:extLst>
              <a:ext uri="{FF2B5EF4-FFF2-40B4-BE49-F238E27FC236}">
                <a16:creationId xmlns:a16="http://schemas.microsoft.com/office/drawing/2014/main" id="{99EC6CC1-195C-090E-C93C-3D199019A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8" t="-8282" r="12156" b="8282"/>
          <a:stretch>
            <a:fillRect/>
          </a:stretch>
        </p:blipFill>
        <p:spPr bwMode="auto">
          <a:xfrm>
            <a:off x="8194581" y="1586489"/>
            <a:ext cx="3474612" cy="32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FB2571-254F-D9C8-8165-CAEA36AF1E4F}"/>
              </a:ext>
            </a:extLst>
          </p:cNvPr>
          <p:cNvSpPr/>
          <p:nvPr/>
        </p:nvSpPr>
        <p:spPr>
          <a:xfrm rot="477973">
            <a:off x="3012969" y="3499049"/>
            <a:ext cx="605079" cy="243478"/>
          </a:xfrm>
          <a:custGeom>
            <a:avLst/>
            <a:gdLst>
              <a:gd name="connsiteX0" fmla="*/ 0 w 807720"/>
              <a:gd name="connsiteY0" fmla="*/ 0 h 353618"/>
              <a:gd name="connsiteX1" fmla="*/ 807720 w 807720"/>
              <a:gd name="connsiteY1" fmla="*/ 0 h 353618"/>
              <a:gd name="connsiteX2" fmla="*/ 807720 w 807720"/>
              <a:gd name="connsiteY2" fmla="*/ 353618 h 353618"/>
              <a:gd name="connsiteX3" fmla="*/ 0 w 807720"/>
              <a:gd name="connsiteY3" fmla="*/ 353618 h 353618"/>
              <a:gd name="connsiteX4" fmla="*/ 0 w 807720"/>
              <a:gd name="connsiteY4" fmla="*/ 0 h 353618"/>
              <a:gd name="connsiteX0" fmla="*/ 113697 w 807720"/>
              <a:gd name="connsiteY0" fmla="*/ 61032 h 353618"/>
              <a:gd name="connsiteX1" fmla="*/ 807720 w 807720"/>
              <a:gd name="connsiteY1" fmla="*/ 0 h 353618"/>
              <a:gd name="connsiteX2" fmla="*/ 807720 w 807720"/>
              <a:gd name="connsiteY2" fmla="*/ 353618 h 353618"/>
              <a:gd name="connsiteX3" fmla="*/ 0 w 807720"/>
              <a:gd name="connsiteY3" fmla="*/ 353618 h 353618"/>
              <a:gd name="connsiteX4" fmla="*/ 113697 w 807720"/>
              <a:gd name="connsiteY4" fmla="*/ 61032 h 353618"/>
              <a:gd name="connsiteX0" fmla="*/ 0 w 694023"/>
              <a:gd name="connsiteY0" fmla="*/ 61032 h 353618"/>
              <a:gd name="connsiteX1" fmla="*/ 694023 w 694023"/>
              <a:gd name="connsiteY1" fmla="*/ 0 h 353618"/>
              <a:gd name="connsiteX2" fmla="*/ 694023 w 694023"/>
              <a:gd name="connsiteY2" fmla="*/ 353618 h 353618"/>
              <a:gd name="connsiteX3" fmla="*/ 48203 w 694023"/>
              <a:gd name="connsiteY3" fmla="*/ 264279 h 353618"/>
              <a:gd name="connsiteX4" fmla="*/ 0 w 694023"/>
              <a:gd name="connsiteY4" fmla="*/ 61032 h 353618"/>
              <a:gd name="connsiteX0" fmla="*/ 0 w 694023"/>
              <a:gd name="connsiteY0" fmla="*/ 61032 h 304510"/>
              <a:gd name="connsiteX1" fmla="*/ 694023 w 694023"/>
              <a:gd name="connsiteY1" fmla="*/ 0 h 304510"/>
              <a:gd name="connsiteX2" fmla="*/ 605079 w 694023"/>
              <a:gd name="connsiteY2" fmla="*/ 304510 h 304510"/>
              <a:gd name="connsiteX3" fmla="*/ 48203 w 694023"/>
              <a:gd name="connsiteY3" fmla="*/ 264279 h 304510"/>
              <a:gd name="connsiteX4" fmla="*/ 0 w 694023"/>
              <a:gd name="connsiteY4" fmla="*/ 61032 h 304510"/>
              <a:gd name="connsiteX0" fmla="*/ 0 w 605079"/>
              <a:gd name="connsiteY0" fmla="*/ 0 h 243478"/>
              <a:gd name="connsiteX1" fmla="*/ 578105 w 605079"/>
              <a:gd name="connsiteY1" fmla="*/ 27003 h 243478"/>
              <a:gd name="connsiteX2" fmla="*/ 605079 w 605079"/>
              <a:gd name="connsiteY2" fmla="*/ 243478 h 243478"/>
              <a:gd name="connsiteX3" fmla="*/ 48203 w 605079"/>
              <a:gd name="connsiteY3" fmla="*/ 203247 h 243478"/>
              <a:gd name="connsiteX4" fmla="*/ 0 w 605079"/>
              <a:gd name="connsiteY4" fmla="*/ 0 h 243478"/>
              <a:gd name="connsiteX0" fmla="*/ 0 w 605079"/>
              <a:gd name="connsiteY0" fmla="*/ 0 h 243478"/>
              <a:gd name="connsiteX1" fmla="*/ 578105 w 605079"/>
              <a:gd name="connsiteY1" fmla="*/ 27003 h 243478"/>
              <a:gd name="connsiteX2" fmla="*/ 605079 w 605079"/>
              <a:gd name="connsiteY2" fmla="*/ 243478 h 243478"/>
              <a:gd name="connsiteX3" fmla="*/ 30947 w 605079"/>
              <a:gd name="connsiteY3" fmla="*/ 208226 h 243478"/>
              <a:gd name="connsiteX4" fmla="*/ 0 w 605079"/>
              <a:gd name="connsiteY4" fmla="*/ 0 h 24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079" h="243478">
                <a:moveTo>
                  <a:pt x="0" y="0"/>
                </a:moveTo>
                <a:lnTo>
                  <a:pt x="578105" y="27003"/>
                </a:lnTo>
                <a:lnTo>
                  <a:pt x="605079" y="243478"/>
                </a:lnTo>
                <a:lnTo>
                  <a:pt x="30947" y="20822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1172E-B42B-43B8-EA78-5E64F855A6EA}"/>
              </a:ext>
            </a:extLst>
          </p:cNvPr>
          <p:cNvSpPr/>
          <p:nvPr/>
        </p:nvSpPr>
        <p:spPr>
          <a:xfrm>
            <a:off x="1453006" y="3267370"/>
            <a:ext cx="584835" cy="81915"/>
          </a:xfrm>
          <a:custGeom>
            <a:avLst/>
            <a:gdLst>
              <a:gd name="connsiteX0" fmla="*/ 0 w 581025"/>
              <a:gd name="connsiteY0" fmla="*/ 0 h 81915"/>
              <a:gd name="connsiteX1" fmla="*/ 581025 w 581025"/>
              <a:gd name="connsiteY1" fmla="*/ 0 h 81915"/>
              <a:gd name="connsiteX2" fmla="*/ 581025 w 581025"/>
              <a:gd name="connsiteY2" fmla="*/ 81915 h 81915"/>
              <a:gd name="connsiteX3" fmla="*/ 0 w 581025"/>
              <a:gd name="connsiteY3" fmla="*/ 81915 h 81915"/>
              <a:gd name="connsiteX4" fmla="*/ 0 w 581025"/>
              <a:gd name="connsiteY4" fmla="*/ 0 h 81915"/>
              <a:gd name="connsiteX0" fmla="*/ 0 w 581025"/>
              <a:gd name="connsiteY0" fmla="*/ 20955 h 102870"/>
              <a:gd name="connsiteX1" fmla="*/ 236220 w 581025"/>
              <a:gd name="connsiteY1" fmla="*/ 0 h 102870"/>
              <a:gd name="connsiteX2" fmla="*/ 581025 w 581025"/>
              <a:gd name="connsiteY2" fmla="*/ 102870 h 102870"/>
              <a:gd name="connsiteX3" fmla="*/ 0 w 581025"/>
              <a:gd name="connsiteY3" fmla="*/ 102870 h 102870"/>
              <a:gd name="connsiteX4" fmla="*/ 0 w 581025"/>
              <a:gd name="connsiteY4" fmla="*/ 20955 h 102870"/>
              <a:gd name="connsiteX0" fmla="*/ 0 w 584835"/>
              <a:gd name="connsiteY0" fmla="*/ 20955 h 102870"/>
              <a:gd name="connsiteX1" fmla="*/ 236220 w 584835"/>
              <a:gd name="connsiteY1" fmla="*/ 0 h 102870"/>
              <a:gd name="connsiteX2" fmla="*/ 584835 w 584835"/>
              <a:gd name="connsiteY2" fmla="*/ 64770 h 102870"/>
              <a:gd name="connsiteX3" fmla="*/ 0 w 584835"/>
              <a:gd name="connsiteY3" fmla="*/ 102870 h 102870"/>
              <a:gd name="connsiteX4" fmla="*/ 0 w 584835"/>
              <a:gd name="connsiteY4" fmla="*/ 20955 h 102870"/>
              <a:gd name="connsiteX0" fmla="*/ 0 w 584835"/>
              <a:gd name="connsiteY0" fmla="*/ 20955 h 81915"/>
              <a:gd name="connsiteX1" fmla="*/ 236220 w 584835"/>
              <a:gd name="connsiteY1" fmla="*/ 0 h 81915"/>
              <a:gd name="connsiteX2" fmla="*/ 584835 w 584835"/>
              <a:gd name="connsiteY2" fmla="*/ 64770 h 81915"/>
              <a:gd name="connsiteX3" fmla="*/ 260985 w 584835"/>
              <a:gd name="connsiteY3" fmla="*/ 81915 h 81915"/>
              <a:gd name="connsiteX4" fmla="*/ 0 w 584835"/>
              <a:gd name="connsiteY4" fmla="*/ 20955 h 8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835" h="81915">
                <a:moveTo>
                  <a:pt x="0" y="20955"/>
                </a:moveTo>
                <a:lnTo>
                  <a:pt x="236220" y="0"/>
                </a:lnTo>
                <a:lnTo>
                  <a:pt x="584835" y="64770"/>
                </a:lnTo>
                <a:lnTo>
                  <a:pt x="260985" y="81915"/>
                </a:lnTo>
                <a:lnTo>
                  <a:pt x="0" y="20955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CE7FFB-A6D4-CB4E-3E78-6FE076EC1E27}"/>
              </a:ext>
            </a:extLst>
          </p:cNvPr>
          <p:cNvSpPr/>
          <p:nvPr/>
        </p:nvSpPr>
        <p:spPr>
          <a:xfrm>
            <a:off x="4381748" y="1801797"/>
            <a:ext cx="921492" cy="1015208"/>
          </a:xfrm>
          <a:prstGeom prst="roundRect">
            <a:avLst>
              <a:gd name="adj" fmla="val 6556"/>
            </a:avLst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8C6A7-55DA-4A11-E834-3FF2566C92EC}"/>
              </a:ext>
            </a:extLst>
          </p:cNvPr>
          <p:cNvSpPr/>
          <p:nvPr/>
        </p:nvSpPr>
        <p:spPr>
          <a:xfrm>
            <a:off x="10183905" y="3747689"/>
            <a:ext cx="591283" cy="190500"/>
          </a:xfrm>
          <a:custGeom>
            <a:avLst/>
            <a:gdLst>
              <a:gd name="connsiteX0" fmla="*/ 0 w 617220"/>
              <a:gd name="connsiteY0" fmla="*/ 0 h 144780"/>
              <a:gd name="connsiteX1" fmla="*/ 617220 w 617220"/>
              <a:gd name="connsiteY1" fmla="*/ 0 h 144780"/>
              <a:gd name="connsiteX2" fmla="*/ 617220 w 617220"/>
              <a:gd name="connsiteY2" fmla="*/ 144780 h 144780"/>
              <a:gd name="connsiteX3" fmla="*/ 0 w 617220"/>
              <a:gd name="connsiteY3" fmla="*/ 144780 h 144780"/>
              <a:gd name="connsiteX4" fmla="*/ 0 w 617220"/>
              <a:gd name="connsiteY4" fmla="*/ 0 h 144780"/>
              <a:gd name="connsiteX0" fmla="*/ 0 w 617220"/>
              <a:gd name="connsiteY0" fmla="*/ 36195 h 180975"/>
              <a:gd name="connsiteX1" fmla="*/ 607695 w 617220"/>
              <a:gd name="connsiteY1" fmla="*/ 0 h 180975"/>
              <a:gd name="connsiteX2" fmla="*/ 617220 w 617220"/>
              <a:gd name="connsiteY2" fmla="*/ 180975 h 180975"/>
              <a:gd name="connsiteX3" fmla="*/ 0 w 617220"/>
              <a:gd name="connsiteY3" fmla="*/ 180975 h 180975"/>
              <a:gd name="connsiteX4" fmla="*/ 0 w 617220"/>
              <a:gd name="connsiteY4" fmla="*/ 36195 h 180975"/>
              <a:gd name="connsiteX0" fmla="*/ 0 w 607695"/>
              <a:gd name="connsiteY0" fmla="*/ 36195 h 180975"/>
              <a:gd name="connsiteX1" fmla="*/ 607695 w 607695"/>
              <a:gd name="connsiteY1" fmla="*/ 0 h 180975"/>
              <a:gd name="connsiteX2" fmla="*/ 584835 w 607695"/>
              <a:gd name="connsiteY2" fmla="*/ 165735 h 180975"/>
              <a:gd name="connsiteX3" fmla="*/ 0 w 607695"/>
              <a:gd name="connsiteY3" fmla="*/ 180975 h 180975"/>
              <a:gd name="connsiteX4" fmla="*/ 0 w 607695"/>
              <a:gd name="connsiteY4" fmla="*/ 36195 h 180975"/>
              <a:gd name="connsiteX0" fmla="*/ 0 w 586740"/>
              <a:gd name="connsiteY0" fmla="*/ 30480 h 175260"/>
              <a:gd name="connsiteX1" fmla="*/ 586740 w 586740"/>
              <a:gd name="connsiteY1" fmla="*/ 0 h 175260"/>
              <a:gd name="connsiteX2" fmla="*/ 584835 w 586740"/>
              <a:gd name="connsiteY2" fmla="*/ 160020 h 175260"/>
              <a:gd name="connsiteX3" fmla="*/ 0 w 586740"/>
              <a:gd name="connsiteY3" fmla="*/ 175260 h 175260"/>
              <a:gd name="connsiteX4" fmla="*/ 0 w 586740"/>
              <a:gd name="connsiteY4" fmla="*/ 30480 h 175260"/>
              <a:gd name="connsiteX0" fmla="*/ 0 w 586740"/>
              <a:gd name="connsiteY0" fmla="*/ 30480 h 190500"/>
              <a:gd name="connsiteX1" fmla="*/ 586740 w 586740"/>
              <a:gd name="connsiteY1" fmla="*/ 0 h 190500"/>
              <a:gd name="connsiteX2" fmla="*/ 584835 w 586740"/>
              <a:gd name="connsiteY2" fmla="*/ 160020 h 190500"/>
              <a:gd name="connsiteX3" fmla="*/ 3810 w 586740"/>
              <a:gd name="connsiteY3" fmla="*/ 190500 h 190500"/>
              <a:gd name="connsiteX4" fmla="*/ 0 w 586740"/>
              <a:gd name="connsiteY4" fmla="*/ 30480 h 190500"/>
              <a:gd name="connsiteX0" fmla="*/ 3482 w 590222"/>
              <a:gd name="connsiteY0" fmla="*/ 30480 h 190500"/>
              <a:gd name="connsiteX1" fmla="*/ 590222 w 590222"/>
              <a:gd name="connsiteY1" fmla="*/ 0 h 190500"/>
              <a:gd name="connsiteX2" fmla="*/ 588317 w 590222"/>
              <a:gd name="connsiteY2" fmla="*/ 160020 h 190500"/>
              <a:gd name="connsiteX3" fmla="*/ 7292 w 590222"/>
              <a:gd name="connsiteY3" fmla="*/ 190500 h 190500"/>
              <a:gd name="connsiteX4" fmla="*/ 3482 w 590222"/>
              <a:gd name="connsiteY4" fmla="*/ 30480 h 190500"/>
              <a:gd name="connsiteX0" fmla="*/ 9228 w 595968"/>
              <a:gd name="connsiteY0" fmla="*/ 30480 h 190500"/>
              <a:gd name="connsiteX1" fmla="*/ 595968 w 595968"/>
              <a:gd name="connsiteY1" fmla="*/ 0 h 190500"/>
              <a:gd name="connsiteX2" fmla="*/ 594063 w 595968"/>
              <a:gd name="connsiteY2" fmla="*/ 160020 h 190500"/>
              <a:gd name="connsiteX3" fmla="*/ 5418 w 595968"/>
              <a:gd name="connsiteY3" fmla="*/ 190500 h 190500"/>
              <a:gd name="connsiteX4" fmla="*/ 9228 w 595968"/>
              <a:gd name="connsiteY4" fmla="*/ 30480 h 190500"/>
              <a:gd name="connsiteX0" fmla="*/ 4543 w 591283"/>
              <a:gd name="connsiteY0" fmla="*/ 30480 h 190500"/>
              <a:gd name="connsiteX1" fmla="*/ 591283 w 591283"/>
              <a:gd name="connsiteY1" fmla="*/ 0 h 190500"/>
              <a:gd name="connsiteX2" fmla="*/ 589378 w 591283"/>
              <a:gd name="connsiteY2" fmla="*/ 160020 h 190500"/>
              <a:gd name="connsiteX3" fmla="*/ 733 w 591283"/>
              <a:gd name="connsiteY3" fmla="*/ 190500 h 190500"/>
              <a:gd name="connsiteX4" fmla="*/ 4543 w 591283"/>
              <a:gd name="connsiteY4" fmla="*/ 3048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283" h="190500">
                <a:moveTo>
                  <a:pt x="4543" y="30480"/>
                </a:moveTo>
                <a:lnTo>
                  <a:pt x="591283" y="0"/>
                </a:lnTo>
                <a:lnTo>
                  <a:pt x="589378" y="160020"/>
                </a:lnTo>
                <a:lnTo>
                  <a:pt x="733" y="190500"/>
                </a:lnTo>
                <a:cubicBezTo>
                  <a:pt x="-2442" y="133350"/>
                  <a:pt x="5813" y="83820"/>
                  <a:pt x="4543" y="3048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302122-1743-DF3F-A471-0C43485558E9}"/>
              </a:ext>
            </a:extLst>
          </p:cNvPr>
          <p:cNvSpPr/>
          <p:nvPr/>
        </p:nvSpPr>
        <p:spPr>
          <a:xfrm>
            <a:off x="9517254" y="3787058"/>
            <a:ext cx="669290" cy="688975"/>
          </a:xfrm>
          <a:custGeom>
            <a:avLst/>
            <a:gdLst>
              <a:gd name="connsiteX0" fmla="*/ 0 w 641985"/>
              <a:gd name="connsiteY0" fmla="*/ 0 h 582930"/>
              <a:gd name="connsiteX1" fmla="*/ 641985 w 641985"/>
              <a:gd name="connsiteY1" fmla="*/ 0 h 582930"/>
              <a:gd name="connsiteX2" fmla="*/ 641985 w 641985"/>
              <a:gd name="connsiteY2" fmla="*/ 582930 h 582930"/>
              <a:gd name="connsiteX3" fmla="*/ 0 w 641985"/>
              <a:gd name="connsiteY3" fmla="*/ 582930 h 582930"/>
              <a:gd name="connsiteX4" fmla="*/ 0 w 641985"/>
              <a:gd name="connsiteY4" fmla="*/ 0 h 582930"/>
              <a:gd name="connsiteX0" fmla="*/ 0 w 672465"/>
              <a:gd name="connsiteY0" fmla="*/ 40640 h 623570"/>
              <a:gd name="connsiteX1" fmla="*/ 672465 w 672465"/>
              <a:gd name="connsiteY1" fmla="*/ 0 h 623570"/>
              <a:gd name="connsiteX2" fmla="*/ 641985 w 672465"/>
              <a:gd name="connsiteY2" fmla="*/ 623570 h 623570"/>
              <a:gd name="connsiteX3" fmla="*/ 0 w 672465"/>
              <a:gd name="connsiteY3" fmla="*/ 623570 h 623570"/>
              <a:gd name="connsiteX4" fmla="*/ 0 w 672465"/>
              <a:gd name="connsiteY4" fmla="*/ 40640 h 623570"/>
              <a:gd name="connsiteX0" fmla="*/ 0 w 672465"/>
              <a:gd name="connsiteY0" fmla="*/ 40640 h 694690"/>
              <a:gd name="connsiteX1" fmla="*/ 672465 w 672465"/>
              <a:gd name="connsiteY1" fmla="*/ 0 h 694690"/>
              <a:gd name="connsiteX2" fmla="*/ 641985 w 672465"/>
              <a:gd name="connsiteY2" fmla="*/ 623570 h 694690"/>
              <a:gd name="connsiteX3" fmla="*/ 5080 w 672465"/>
              <a:gd name="connsiteY3" fmla="*/ 694690 h 694690"/>
              <a:gd name="connsiteX4" fmla="*/ 0 w 672465"/>
              <a:gd name="connsiteY4" fmla="*/ 40640 h 694690"/>
              <a:gd name="connsiteX0" fmla="*/ 3536 w 676001"/>
              <a:gd name="connsiteY0" fmla="*/ 40640 h 694690"/>
              <a:gd name="connsiteX1" fmla="*/ 676001 w 676001"/>
              <a:gd name="connsiteY1" fmla="*/ 0 h 694690"/>
              <a:gd name="connsiteX2" fmla="*/ 645521 w 676001"/>
              <a:gd name="connsiteY2" fmla="*/ 623570 h 694690"/>
              <a:gd name="connsiteX3" fmla="*/ 8616 w 676001"/>
              <a:gd name="connsiteY3" fmla="*/ 694690 h 694690"/>
              <a:gd name="connsiteX4" fmla="*/ 3536 w 676001"/>
              <a:gd name="connsiteY4" fmla="*/ 40640 h 694690"/>
              <a:gd name="connsiteX0" fmla="*/ 15515 w 687980"/>
              <a:gd name="connsiteY0" fmla="*/ 40640 h 688975"/>
              <a:gd name="connsiteX1" fmla="*/ 687980 w 687980"/>
              <a:gd name="connsiteY1" fmla="*/ 0 h 688975"/>
              <a:gd name="connsiteX2" fmla="*/ 657500 w 687980"/>
              <a:gd name="connsiteY2" fmla="*/ 623570 h 688975"/>
              <a:gd name="connsiteX3" fmla="*/ 5355 w 687980"/>
              <a:gd name="connsiteY3" fmla="*/ 688975 h 688975"/>
              <a:gd name="connsiteX4" fmla="*/ 15515 w 687980"/>
              <a:gd name="connsiteY4" fmla="*/ 40640 h 688975"/>
              <a:gd name="connsiteX0" fmla="*/ 10160 w 682625"/>
              <a:gd name="connsiteY0" fmla="*/ 40640 h 688975"/>
              <a:gd name="connsiteX1" fmla="*/ 682625 w 682625"/>
              <a:gd name="connsiteY1" fmla="*/ 0 h 688975"/>
              <a:gd name="connsiteX2" fmla="*/ 652145 w 682625"/>
              <a:gd name="connsiteY2" fmla="*/ 623570 h 688975"/>
              <a:gd name="connsiteX3" fmla="*/ 0 w 682625"/>
              <a:gd name="connsiteY3" fmla="*/ 688975 h 688975"/>
              <a:gd name="connsiteX4" fmla="*/ 10160 w 682625"/>
              <a:gd name="connsiteY4" fmla="*/ 40640 h 688975"/>
              <a:gd name="connsiteX0" fmla="*/ 10160 w 669290"/>
              <a:gd name="connsiteY0" fmla="*/ 40640 h 688975"/>
              <a:gd name="connsiteX1" fmla="*/ 669290 w 669290"/>
              <a:gd name="connsiteY1" fmla="*/ 0 h 688975"/>
              <a:gd name="connsiteX2" fmla="*/ 652145 w 669290"/>
              <a:gd name="connsiteY2" fmla="*/ 623570 h 688975"/>
              <a:gd name="connsiteX3" fmla="*/ 0 w 669290"/>
              <a:gd name="connsiteY3" fmla="*/ 688975 h 688975"/>
              <a:gd name="connsiteX4" fmla="*/ 10160 w 669290"/>
              <a:gd name="connsiteY4" fmla="*/ 40640 h 6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90" h="688975">
                <a:moveTo>
                  <a:pt x="10160" y="40640"/>
                </a:moveTo>
                <a:lnTo>
                  <a:pt x="669290" y="0"/>
                </a:lnTo>
                <a:lnTo>
                  <a:pt x="652145" y="623570"/>
                </a:lnTo>
                <a:lnTo>
                  <a:pt x="0" y="688975"/>
                </a:lnTo>
                <a:cubicBezTo>
                  <a:pt x="4022" y="479213"/>
                  <a:pt x="11853" y="258657"/>
                  <a:pt x="10160" y="4064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97652-C8CF-A61E-2107-BB9B5500C784}"/>
              </a:ext>
            </a:extLst>
          </p:cNvPr>
          <p:cNvSpPr/>
          <p:nvPr/>
        </p:nvSpPr>
        <p:spPr>
          <a:xfrm>
            <a:off x="10738994" y="2616119"/>
            <a:ext cx="789305" cy="1986280"/>
          </a:xfrm>
          <a:custGeom>
            <a:avLst/>
            <a:gdLst>
              <a:gd name="connsiteX0" fmla="*/ 0 w 641985"/>
              <a:gd name="connsiteY0" fmla="*/ 0 h 1935480"/>
              <a:gd name="connsiteX1" fmla="*/ 641985 w 641985"/>
              <a:gd name="connsiteY1" fmla="*/ 0 h 1935480"/>
              <a:gd name="connsiteX2" fmla="*/ 641985 w 641985"/>
              <a:gd name="connsiteY2" fmla="*/ 1935480 h 1935480"/>
              <a:gd name="connsiteX3" fmla="*/ 0 w 641985"/>
              <a:gd name="connsiteY3" fmla="*/ 1935480 h 1935480"/>
              <a:gd name="connsiteX4" fmla="*/ 0 w 641985"/>
              <a:gd name="connsiteY4" fmla="*/ 0 h 1935480"/>
              <a:gd name="connsiteX0" fmla="*/ 0 w 641985"/>
              <a:gd name="connsiteY0" fmla="*/ 0 h 1935480"/>
              <a:gd name="connsiteX1" fmla="*/ 575945 w 641985"/>
              <a:gd name="connsiteY1" fmla="*/ 40640 h 1935480"/>
              <a:gd name="connsiteX2" fmla="*/ 641985 w 641985"/>
              <a:gd name="connsiteY2" fmla="*/ 1935480 h 1935480"/>
              <a:gd name="connsiteX3" fmla="*/ 0 w 641985"/>
              <a:gd name="connsiteY3" fmla="*/ 1935480 h 1935480"/>
              <a:gd name="connsiteX4" fmla="*/ 0 w 641985"/>
              <a:gd name="connsiteY4" fmla="*/ 0 h 1935480"/>
              <a:gd name="connsiteX0" fmla="*/ 167640 w 809625"/>
              <a:gd name="connsiteY0" fmla="*/ 0 h 1971040"/>
              <a:gd name="connsiteX1" fmla="*/ 743585 w 809625"/>
              <a:gd name="connsiteY1" fmla="*/ 40640 h 1971040"/>
              <a:gd name="connsiteX2" fmla="*/ 809625 w 809625"/>
              <a:gd name="connsiteY2" fmla="*/ 1935480 h 1971040"/>
              <a:gd name="connsiteX3" fmla="*/ 0 w 809625"/>
              <a:gd name="connsiteY3" fmla="*/ 1971040 h 1971040"/>
              <a:gd name="connsiteX4" fmla="*/ 167640 w 809625"/>
              <a:gd name="connsiteY4" fmla="*/ 0 h 1971040"/>
              <a:gd name="connsiteX0" fmla="*/ 167640 w 743585"/>
              <a:gd name="connsiteY0" fmla="*/ 0 h 1971040"/>
              <a:gd name="connsiteX1" fmla="*/ 743585 w 743585"/>
              <a:gd name="connsiteY1" fmla="*/ 40640 h 1971040"/>
              <a:gd name="connsiteX2" fmla="*/ 535305 w 743585"/>
              <a:gd name="connsiteY2" fmla="*/ 1971040 h 1971040"/>
              <a:gd name="connsiteX3" fmla="*/ 0 w 743585"/>
              <a:gd name="connsiteY3" fmla="*/ 1971040 h 1971040"/>
              <a:gd name="connsiteX4" fmla="*/ 167640 w 743585"/>
              <a:gd name="connsiteY4" fmla="*/ 0 h 1971040"/>
              <a:gd name="connsiteX0" fmla="*/ 167640 w 743585"/>
              <a:gd name="connsiteY0" fmla="*/ 0 h 1971040"/>
              <a:gd name="connsiteX1" fmla="*/ 743585 w 743585"/>
              <a:gd name="connsiteY1" fmla="*/ 40640 h 1971040"/>
              <a:gd name="connsiteX2" fmla="*/ 530225 w 743585"/>
              <a:gd name="connsiteY2" fmla="*/ 1940560 h 1971040"/>
              <a:gd name="connsiteX3" fmla="*/ 0 w 743585"/>
              <a:gd name="connsiteY3" fmla="*/ 1971040 h 1971040"/>
              <a:gd name="connsiteX4" fmla="*/ 167640 w 743585"/>
              <a:gd name="connsiteY4" fmla="*/ 0 h 1971040"/>
              <a:gd name="connsiteX0" fmla="*/ 167640 w 743585"/>
              <a:gd name="connsiteY0" fmla="*/ 0 h 1971040"/>
              <a:gd name="connsiteX1" fmla="*/ 743585 w 743585"/>
              <a:gd name="connsiteY1" fmla="*/ 40640 h 1971040"/>
              <a:gd name="connsiteX2" fmla="*/ 530225 w 743585"/>
              <a:gd name="connsiteY2" fmla="*/ 1940560 h 1971040"/>
              <a:gd name="connsiteX3" fmla="*/ 0 w 743585"/>
              <a:gd name="connsiteY3" fmla="*/ 1971040 h 1971040"/>
              <a:gd name="connsiteX4" fmla="*/ 167640 w 743585"/>
              <a:gd name="connsiteY4" fmla="*/ 0 h 1971040"/>
              <a:gd name="connsiteX0" fmla="*/ 213360 w 789305"/>
              <a:gd name="connsiteY0" fmla="*/ 0 h 1986280"/>
              <a:gd name="connsiteX1" fmla="*/ 789305 w 789305"/>
              <a:gd name="connsiteY1" fmla="*/ 40640 h 1986280"/>
              <a:gd name="connsiteX2" fmla="*/ 575945 w 789305"/>
              <a:gd name="connsiteY2" fmla="*/ 1940560 h 1986280"/>
              <a:gd name="connsiteX3" fmla="*/ 0 w 789305"/>
              <a:gd name="connsiteY3" fmla="*/ 1986280 h 1986280"/>
              <a:gd name="connsiteX4" fmla="*/ 213360 w 789305"/>
              <a:gd name="connsiteY4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305" h="1986280">
                <a:moveTo>
                  <a:pt x="213360" y="0"/>
                </a:moveTo>
                <a:lnTo>
                  <a:pt x="789305" y="40640"/>
                </a:lnTo>
                <a:cubicBezTo>
                  <a:pt x="718185" y="673947"/>
                  <a:pt x="621665" y="1312333"/>
                  <a:pt x="575945" y="1940560"/>
                </a:cubicBezTo>
                <a:lnTo>
                  <a:pt x="0" y="1986280"/>
                </a:lnTo>
                <a:lnTo>
                  <a:pt x="21336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7F4F7-A1BB-BC2E-2C5B-CE056E855FFE}"/>
              </a:ext>
            </a:extLst>
          </p:cNvPr>
          <p:cNvSpPr/>
          <p:nvPr/>
        </p:nvSpPr>
        <p:spPr>
          <a:xfrm>
            <a:off x="10189620" y="2415459"/>
            <a:ext cx="487779" cy="782956"/>
          </a:xfrm>
          <a:custGeom>
            <a:avLst/>
            <a:gdLst>
              <a:gd name="connsiteX0" fmla="*/ 0 w 514449"/>
              <a:gd name="connsiteY0" fmla="*/ 0 h 802006"/>
              <a:gd name="connsiteX1" fmla="*/ 514449 w 514449"/>
              <a:gd name="connsiteY1" fmla="*/ 0 h 802006"/>
              <a:gd name="connsiteX2" fmla="*/ 514449 w 514449"/>
              <a:gd name="connsiteY2" fmla="*/ 802006 h 802006"/>
              <a:gd name="connsiteX3" fmla="*/ 0 w 514449"/>
              <a:gd name="connsiteY3" fmla="*/ 802006 h 802006"/>
              <a:gd name="connsiteX4" fmla="*/ 0 w 514449"/>
              <a:gd name="connsiteY4" fmla="*/ 0 h 802006"/>
              <a:gd name="connsiteX0" fmla="*/ 40005 w 514449"/>
              <a:gd name="connsiteY0" fmla="*/ 7620 h 802006"/>
              <a:gd name="connsiteX1" fmla="*/ 514449 w 514449"/>
              <a:gd name="connsiteY1" fmla="*/ 0 h 802006"/>
              <a:gd name="connsiteX2" fmla="*/ 514449 w 514449"/>
              <a:gd name="connsiteY2" fmla="*/ 802006 h 802006"/>
              <a:gd name="connsiteX3" fmla="*/ 0 w 514449"/>
              <a:gd name="connsiteY3" fmla="*/ 802006 h 802006"/>
              <a:gd name="connsiteX4" fmla="*/ 40005 w 514449"/>
              <a:gd name="connsiteY4" fmla="*/ 7620 h 802006"/>
              <a:gd name="connsiteX0" fmla="*/ 34290 w 508734"/>
              <a:gd name="connsiteY0" fmla="*/ 7620 h 802006"/>
              <a:gd name="connsiteX1" fmla="*/ 508734 w 508734"/>
              <a:gd name="connsiteY1" fmla="*/ 0 h 802006"/>
              <a:gd name="connsiteX2" fmla="*/ 508734 w 508734"/>
              <a:gd name="connsiteY2" fmla="*/ 802006 h 802006"/>
              <a:gd name="connsiteX3" fmla="*/ 0 w 508734"/>
              <a:gd name="connsiteY3" fmla="*/ 781051 h 802006"/>
              <a:gd name="connsiteX4" fmla="*/ 34290 w 508734"/>
              <a:gd name="connsiteY4" fmla="*/ 7620 h 802006"/>
              <a:gd name="connsiteX0" fmla="*/ 34290 w 508734"/>
              <a:gd name="connsiteY0" fmla="*/ 7620 h 790576"/>
              <a:gd name="connsiteX1" fmla="*/ 508734 w 508734"/>
              <a:gd name="connsiteY1" fmla="*/ 0 h 790576"/>
              <a:gd name="connsiteX2" fmla="*/ 466824 w 508734"/>
              <a:gd name="connsiteY2" fmla="*/ 790576 h 790576"/>
              <a:gd name="connsiteX3" fmla="*/ 0 w 508734"/>
              <a:gd name="connsiteY3" fmla="*/ 781051 h 790576"/>
              <a:gd name="connsiteX4" fmla="*/ 34290 w 508734"/>
              <a:gd name="connsiteY4" fmla="*/ 7620 h 790576"/>
              <a:gd name="connsiteX0" fmla="*/ 34290 w 487779"/>
              <a:gd name="connsiteY0" fmla="*/ 0 h 782956"/>
              <a:gd name="connsiteX1" fmla="*/ 487779 w 487779"/>
              <a:gd name="connsiteY1" fmla="*/ 66675 h 782956"/>
              <a:gd name="connsiteX2" fmla="*/ 466824 w 487779"/>
              <a:gd name="connsiteY2" fmla="*/ 782956 h 782956"/>
              <a:gd name="connsiteX3" fmla="*/ 0 w 487779"/>
              <a:gd name="connsiteY3" fmla="*/ 773431 h 782956"/>
              <a:gd name="connsiteX4" fmla="*/ 34290 w 487779"/>
              <a:gd name="connsiteY4" fmla="*/ 0 h 78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779" h="782956">
                <a:moveTo>
                  <a:pt x="34290" y="0"/>
                </a:moveTo>
                <a:lnTo>
                  <a:pt x="487779" y="66675"/>
                </a:lnTo>
                <a:lnTo>
                  <a:pt x="466824" y="782956"/>
                </a:lnTo>
                <a:lnTo>
                  <a:pt x="0" y="773431"/>
                </a:lnTo>
                <a:lnTo>
                  <a:pt x="3429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F5492-34FD-A069-24C2-8C92ED9AFD25}"/>
              </a:ext>
            </a:extLst>
          </p:cNvPr>
          <p:cNvSpPr txBox="1"/>
          <p:nvPr/>
        </p:nvSpPr>
        <p:spPr>
          <a:xfrm>
            <a:off x="3915093" y="-15502"/>
            <a:ext cx="537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/>
              <a:t>Storage of medicine </a:t>
            </a:r>
          </a:p>
        </p:txBody>
      </p:sp>
      <p:pic>
        <p:nvPicPr>
          <p:cNvPr id="3" name="Picture 10" descr="Can I rent a council house if I have an IVA - IVA Information">
            <a:extLst>
              <a:ext uri="{FF2B5EF4-FFF2-40B4-BE49-F238E27FC236}">
                <a16:creationId xmlns:a16="http://schemas.microsoft.com/office/drawing/2014/main" id="{EED76CE5-2326-B70E-ABD3-32BD58857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7" t="11162" r="15913"/>
          <a:stretch>
            <a:fillRect/>
          </a:stretch>
        </p:blipFill>
        <p:spPr bwMode="auto">
          <a:xfrm>
            <a:off x="10046824" y="112142"/>
            <a:ext cx="1935847" cy="1505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Young hispanic nurse reading a clinical report in a hospital hallway, wearing blue uniform. Young nurse analyzing a clinical case, looking into a folder she is holding in her hands. Woman is wearing a blue uniform, standing in a hospital hallway next to a window. carer worker, blue uniform checking file  stock pictures, royalty-free photos &amp; images">
            <a:extLst>
              <a:ext uri="{FF2B5EF4-FFF2-40B4-BE49-F238E27FC236}">
                <a16:creationId xmlns:a16="http://schemas.microsoft.com/office/drawing/2014/main" id="{C9397B5C-3D1A-4B23-FBE2-1860AFDB0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7059" l="9967" r="89869">
                        <a14:foregroundMark x1="37092" y1="91176" x2="45752" y2="97059"/>
                        <a14:foregroundMark x1="45752" y1="97059" x2="46078" y2="97059"/>
                        <a14:foregroundMark x1="24510" y1="73284" x2="26144" y2="72304"/>
                        <a14:foregroundMark x1="65686" y1="80882" x2="71569" y2="78922"/>
                        <a14:backgroundMark x1="25654" y1="54412" x2="25654" y2="54412"/>
                        <a14:backgroundMark x1="86275" y1="75980" x2="85621" y2="86275"/>
                        <a14:backgroundMark x1="21895" y1="42157" x2="24837" y2="49020"/>
                        <a14:backgroundMark x1="32680" y1="94363" x2="32680" y2="94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636" t="12475" r="22543" b="-573"/>
          <a:stretch>
            <a:fillRect/>
          </a:stretch>
        </p:blipFill>
        <p:spPr bwMode="auto">
          <a:xfrm>
            <a:off x="-50270" y="93345"/>
            <a:ext cx="3195701" cy="342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4" descr="Lockable Box, Medicine Lock Box for Safe Medication,Clear Storage Box for  Medicine Home Safety,Lockable Refrigerator Storage Bin - AliExpress">
            <a:extLst>
              <a:ext uri="{FF2B5EF4-FFF2-40B4-BE49-F238E27FC236}">
                <a16:creationId xmlns:a16="http://schemas.microsoft.com/office/drawing/2014/main" id="{36BADFBD-FAAE-D78E-E6D5-8517A284D6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208" name="Picture 16" descr="Lockabox One™ | Secure Code Compact Hygienic Food Medicine Lockable Storage  Box | eBay UK">
            <a:extLst>
              <a:ext uri="{FF2B5EF4-FFF2-40B4-BE49-F238E27FC236}">
                <a16:creationId xmlns:a16="http://schemas.microsoft.com/office/drawing/2014/main" id="{E0CD6DD5-BEF3-6C37-C6FA-2A7AF077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250" r="94417">
                        <a14:foregroundMark x1="5333" y1="22667" x2="9750" y2="36417"/>
                        <a14:foregroundMark x1="93333" y1="28667" x2="92500" y2="38500"/>
                        <a14:foregroundMark x1="92500" y1="38500" x2="94417" y2="48417"/>
                        <a14:foregroundMark x1="94417" y1="48417" x2="92000" y2="6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168" y="2567692"/>
            <a:ext cx="4071878" cy="4071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Metalowa Kasetka Na Pieniądze Banknoty Bilon Cb-300 - Ceny i opinie -  Ceneo.pl">
            <a:extLst>
              <a:ext uri="{FF2B5EF4-FFF2-40B4-BE49-F238E27FC236}">
                <a16:creationId xmlns:a16="http://schemas.microsoft.com/office/drawing/2014/main" id="{03308BBC-4B1D-35B0-A951-2C26AD13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55" y="259456"/>
            <a:ext cx="4892002" cy="307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an I rent a council house if I have an IVA - IVA Information">
            <a:extLst>
              <a:ext uri="{FF2B5EF4-FFF2-40B4-BE49-F238E27FC236}">
                <a16:creationId xmlns:a16="http://schemas.microsoft.com/office/drawing/2014/main" id="{FECE235C-418C-E4B2-A098-2E7468C27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7" t="11162" r="15913"/>
          <a:stretch>
            <a:fillRect/>
          </a:stretch>
        </p:blipFill>
        <p:spPr bwMode="auto">
          <a:xfrm>
            <a:off x="3477532" y="1158591"/>
            <a:ext cx="5378386" cy="4183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ealthcare workers talking on the phone while resting in the clinic. Simple day of healthcare workers in the clinic. Dentist Stock Photo">
            <a:extLst>
              <a:ext uri="{FF2B5EF4-FFF2-40B4-BE49-F238E27FC236}">
                <a16:creationId xmlns:a16="http://schemas.microsoft.com/office/drawing/2014/main" id="{CE0BCC9B-950F-B6DC-16FB-0BAB76434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473" b="95754" l="12500" r="63477">
                        <a14:foregroundMark x1="36230" y1="21669" x2="33105" y2="24597"/>
                        <a14:foregroundMark x1="33496" y1="19619" x2="30859" y2="21669"/>
                        <a14:foregroundMark x1="18555" y1="81406" x2="22461" y2="80381"/>
                        <a14:foregroundMark x1="18945" y1="84919" x2="22656" y2="84773"/>
                        <a14:foregroundMark x1="13477" y1="79063" x2="18066" y2="82723"/>
                        <a14:foregroundMark x1="33789" y1="84627" x2="38379" y2="84187"/>
                        <a14:foregroundMark x1="49121" y1="64568" x2="49121" y2="64568"/>
                        <a14:foregroundMark x1="13965" y1="83016" x2="15234" y2="84627"/>
                        <a14:foregroundMark x1="12500" y1="83455" x2="12500" y2="83455"/>
                        <a14:foregroundMark x1="12109" y1="85066" x2="17969" y2="84919"/>
                        <a14:foregroundMark x1="17969" y1="84919" x2="18164" y2="84919"/>
                        <a14:foregroundMark x1="41699" y1="33968" x2="41699" y2="33968"/>
                        <a14:foregroundMark x1="41797" y1="36457" x2="41797" y2="36457"/>
                        <a14:foregroundMark x1="41895" y1="32650" x2="41895" y2="32650"/>
                        <a14:foregroundMark x1="41113" y1="32064" x2="42285" y2="33529"/>
                        <a14:foregroundMark x1="63477" y1="42753" x2="63477" y2="42753"/>
                        <a14:foregroundMark x1="45020" y1="85066" x2="49121" y2="83602"/>
                        <a14:foregroundMark x1="50977" y1="95754" x2="50977" y2="95754"/>
                        <a14:backgroundMark x1="52148" y1="60176" x2="53516" y2="70425"/>
                        <a14:backgroundMark x1="53516" y1="70425" x2="50977" y2="78624"/>
                        <a14:backgroundMark x1="47754" y1="38946" x2="50684" y2="44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49" t="17371" r="47247" b="14538"/>
          <a:stretch>
            <a:fillRect/>
          </a:stretch>
        </p:blipFill>
        <p:spPr bwMode="auto">
          <a:xfrm>
            <a:off x="2430858" y="3916019"/>
            <a:ext cx="2616511" cy="275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Keypad Safe Box, High Security Break-Proof Compact Safe Box for Office : Amazon.co.uk: DIY &amp; Tools">
            <a:extLst>
              <a:ext uri="{FF2B5EF4-FFF2-40B4-BE49-F238E27FC236}">
                <a16:creationId xmlns:a16="http://schemas.microsoft.com/office/drawing/2014/main" id="{41C899AE-0EF0-11B8-A929-963EEA2D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157" y="2516922"/>
            <a:ext cx="4394184" cy="426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60497E5-3DEC-BEDE-EC40-00B1720A20C4}"/>
              </a:ext>
            </a:extLst>
          </p:cNvPr>
          <p:cNvGrpSpPr/>
          <p:nvPr/>
        </p:nvGrpSpPr>
        <p:grpSpPr>
          <a:xfrm>
            <a:off x="8115301" y="2516922"/>
            <a:ext cx="4016839" cy="4374383"/>
            <a:chOff x="8400675" y="3546908"/>
            <a:chExt cx="4016839" cy="43743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658D06-FDAC-9F6D-5355-AD7354167CE0}"/>
                </a:ext>
              </a:extLst>
            </p:cNvPr>
            <p:cNvGrpSpPr/>
            <p:nvPr/>
          </p:nvGrpSpPr>
          <p:grpSpPr>
            <a:xfrm>
              <a:off x="8400675" y="3546908"/>
              <a:ext cx="1289677" cy="2509576"/>
              <a:chOff x="4317175" y="147804"/>
              <a:chExt cx="1787928" cy="3387406"/>
            </a:xfrm>
          </p:grpSpPr>
          <p:pic>
            <p:nvPicPr>
              <p:cNvPr id="14" name="Picture 13" descr="A screenshot of a phone&#10;&#10;AI-generated content may be incorrect.">
                <a:extLst>
                  <a:ext uri="{FF2B5EF4-FFF2-40B4-BE49-F238E27FC236}">
                    <a16:creationId xmlns:a16="http://schemas.microsoft.com/office/drawing/2014/main" id="{80BB0832-C48E-6FEB-CBF5-71647B77D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1748" y="515584"/>
                <a:ext cx="1581863" cy="3019626"/>
              </a:xfrm>
              <a:prstGeom prst="roundRect">
                <a:avLst/>
              </a:prstGeom>
            </p:spPr>
          </p:pic>
          <p:pic>
            <p:nvPicPr>
              <p:cNvPr id="8194" name="Picture 2" descr="Mobile Phones PNG Transparent Images Free Download | Vector Files | Pngtree">
                <a:extLst>
                  <a:ext uri="{FF2B5EF4-FFF2-40B4-BE49-F238E27FC236}">
                    <a16:creationId xmlns:a16="http://schemas.microsoft.com/office/drawing/2014/main" id="{70C2EE80-FC9C-EC91-603B-9D4D5894FA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778" b="91111" l="9778" r="89778">
                            <a14:foregroundMark x1="52889" y1="12889" x2="52889" y2="12889"/>
                            <a14:foregroundMark x1="33333" y1="10222" x2="32889" y2="10222"/>
                            <a14:foregroundMark x1="44889" y1="91111" x2="44889" y2="91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171" r="25436" b="8314"/>
              <a:stretch>
                <a:fillRect/>
              </a:stretch>
            </p:blipFill>
            <p:spPr bwMode="auto">
              <a:xfrm>
                <a:off x="4317175" y="147804"/>
                <a:ext cx="1787928" cy="3387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8" name="Picture 6" descr="Healthcare Professional Working at Reception Desk with mobile phone. A healthcare worker is seen working at a reception desk in a medical facility, managing patient inquiries or administrative tasks. The scene highlights professionalism and the essential role of reception staff in healthcare settings. carer worker checking phone stock pictures, royalty-free photos &amp; images">
              <a:extLst>
                <a:ext uri="{FF2B5EF4-FFF2-40B4-BE49-F238E27FC236}">
                  <a16:creationId xmlns:a16="http://schemas.microsoft.com/office/drawing/2014/main" id="{ECAF24CF-EB6B-E423-3DAD-49CF4270D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804" b="98284" l="9804" r="89706">
                          <a14:foregroundMark x1="53922" y1="57353" x2="59150" y2="61275"/>
                          <a14:foregroundMark x1="61765" y1="78431" x2="64706" y2="80882"/>
                          <a14:foregroundMark x1="65686" y1="82843" x2="72712" y2="94853"/>
                          <a14:foregroundMark x1="72712" y1="94853" x2="73203" y2="95098"/>
                          <a14:foregroundMark x1="57516" y1="97549" x2="67647" y2="98284"/>
                          <a14:backgroundMark x1="52451" y1="77206" x2="53922" y2="789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8358" t="19158" r="13140" b="-2400"/>
            <a:stretch>
              <a:fillRect/>
            </a:stretch>
          </p:blipFill>
          <p:spPr bwMode="auto">
            <a:xfrm>
              <a:off x="10173125" y="4686357"/>
              <a:ext cx="2244389" cy="3234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6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A8F42-A23F-F269-2D3D-385733AC2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98296CC-866D-BBA6-A803-530B26E8E810}"/>
              </a:ext>
            </a:extLst>
          </p:cNvPr>
          <p:cNvSpPr/>
          <p:nvPr/>
        </p:nvSpPr>
        <p:spPr>
          <a:xfrm>
            <a:off x="3807370" y="112318"/>
            <a:ext cx="4954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/>
              <a:t>Medication Classification</a:t>
            </a:r>
            <a:endParaRPr lang="en-IN" sz="3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87" name="Group 3186">
            <a:extLst>
              <a:ext uri="{FF2B5EF4-FFF2-40B4-BE49-F238E27FC236}">
                <a16:creationId xmlns:a16="http://schemas.microsoft.com/office/drawing/2014/main" id="{0614BC26-9B15-CCB6-6AC0-0FB97F4E2F52}"/>
              </a:ext>
            </a:extLst>
          </p:cNvPr>
          <p:cNvGrpSpPr/>
          <p:nvPr/>
        </p:nvGrpSpPr>
        <p:grpSpPr>
          <a:xfrm>
            <a:off x="165484" y="811937"/>
            <a:ext cx="12215803" cy="5946688"/>
            <a:chOff x="229209" y="616584"/>
            <a:chExt cx="12215803" cy="5946688"/>
          </a:xfrm>
        </p:grpSpPr>
        <p:grpSp>
          <p:nvGrpSpPr>
            <p:cNvPr id="2069" name="Group 2068">
              <a:extLst>
                <a:ext uri="{FF2B5EF4-FFF2-40B4-BE49-F238E27FC236}">
                  <a16:creationId xmlns:a16="http://schemas.microsoft.com/office/drawing/2014/main" id="{448BF80E-7086-8226-24A4-14B4B9CF887C}"/>
                </a:ext>
              </a:extLst>
            </p:cNvPr>
            <p:cNvGrpSpPr/>
            <p:nvPr/>
          </p:nvGrpSpPr>
          <p:grpSpPr>
            <a:xfrm>
              <a:off x="6390518" y="616584"/>
              <a:ext cx="6054494" cy="5946688"/>
              <a:chOff x="7114285" y="599667"/>
              <a:chExt cx="6054494" cy="5946688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F3D3208-427A-8A1D-0698-591B07D85761}"/>
                  </a:ext>
                </a:extLst>
              </p:cNvPr>
              <p:cNvGrpSpPr/>
              <p:nvPr/>
            </p:nvGrpSpPr>
            <p:grpSpPr>
              <a:xfrm>
                <a:off x="7114285" y="599667"/>
                <a:ext cx="4873826" cy="1218458"/>
                <a:chOff x="-681164" y="2113597"/>
                <a:chExt cx="3375893" cy="1218458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F64DC23-1442-ABE7-3B5A-79BA3D51F9F1}"/>
                    </a:ext>
                  </a:extLst>
                </p:cNvPr>
                <p:cNvSpPr/>
                <p:nvPr/>
              </p:nvSpPr>
              <p:spPr>
                <a:xfrm>
                  <a:off x="-516559" y="2716502"/>
                  <a:ext cx="3211288" cy="61555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US" sz="2000">
                      <a:ea typeface="Cambria" panose="02040503050406030204" pitchFamily="18" charset="0"/>
                      <a:cs typeface="Arial" panose="020B0604020202020204" pitchFamily="34" charset="0"/>
                    </a:rPr>
                    <a:t>POM, requires  a valid prescription form qualified medical professional. 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0D7710-C459-B06D-3DB0-19F3E469A6F5}"/>
                    </a:ext>
                  </a:extLst>
                </p:cNvPr>
                <p:cNvSpPr/>
                <p:nvPr/>
              </p:nvSpPr>
              <p:spPr>
                <a:xfrm>
                  <a:off x="-681164" y="2113597"/>
                  <a:ext cx="3375280" cy="43088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r"/>
                  <a:r>
                    <a:rPr lang="en-GB" sz="2800" b="1">
                      <a:solidFill>
                        <a:schemeClr val="accent2">
                          <a:lumMod val="75000"/>
                        </a:schemeClr>
                      </a:solidFill>
                    </a:rPr>
                    <a:t>Prescription only medication</a:t>
                  </a:r>
                  <a:endParaRPr lang="en-US" sz="2800" b="1">
                    <a:solidFill>
                      <a:schemeClr val="accent2">
                        <a:lumMod val="75000"/>
                      </a:schemeClr>
                    </a:solidFill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052" name="Picture 4" descr="Ventolin Salbutamol Inhaler | LloydsPharmacy Online Doctor UK">
                <a:extLst>
                  <a:ext uri="{FF2B5EF4-FFF2-40B4-BE49-F238E27FC236}">
                    <a16:creationId xmlns:a16="http://schemas.microsoft.com/office/drawing/2014/main" id="{566F004B-1A17-6427-104A-EB7B326023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133" t="15662" r="26711" b="15662"/>
              <a:stretch/>
            </p:blipFill>
            <p:spPr bwMode="auto">
              <a:xfrm>
                <a:off x="10088106" y="1618353"/>
                <a:ext cx="3080673" cy="3195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272F5A2-4C32-0EF2-1603-02508B8E2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282" t="13696" r="15026" b="21185"/>
              <a:stretch/>
            </p:blipFill>
            <p:spPr>
              <a:xfrm>
                <a:off x="9765888" y="4528971"/>
                <a:ext cx="2282969" cy="201738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407206-FDC8-E627-893A-F3E4F83E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85" b="12825"/>
            <a:stretch>
              <a:fillRect/>
            </a:stretch>
          </p:blipFill>
          <p:spPr>
            <a:xfrm>
              <a:off x="5263186" y="3919770"/>
              <a:ext cx="3401795" cy="2513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8" name="Picture 6" descr="Paracetamol 500mg Tablets (POM) – Crescent Pharma">
              <a:extLst>
                <a:ext uri="{FF2B5EF4-FFF2-40B4-BE49-F238E27FC236}">
                  <a16:creationId xmlns:a16="http://schemas.microsoft.com/office/drawing/2014/main" id="{C47AE5FD-B2BE-65DC-EE3B-09D48E53D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67" t="20098" r="5382" b="24329"/>
            <a:stretch>
              <a:fillRect/>
            </a:stretch>
          </p:blipFill>
          <p:spPr bwMode="auto">
            <a:xfrm>
              <a:off x="5755413" y="2164584"/>
              <a:ext cx="2482374" cy="155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52" name="Group 3151">
              <a:extLst>
                <a:ext uri="{FF2B5EF4-FFF2-40B4-BE49-F238E27FC236}">
                  <a16:creationId xmlns:a16="http://schemas.microsoft.com/office/drawing/2014/main" id="{B77500C1-7550-7DAE-244E-333C6FAA3D2B}"/>
                </a:ext>
              </a:extLst>
            </p:cNvPr>
            <p:cNvGrpSpPr/>
            <p:nvPr/>
          </p:nvGrpSpPr>
          <p:grpSpPr>
            <a:xfrm>
              <a:off x="229209" y="1250229"/>
              <a:ext cx="4939464" cy="4823663"/>
              <a:chOff x="1164863" y="276429"/>
              <a:chExt cx="5787864" cy="6305142"/>
            </a:xfrm>
          </p:grpSpPr>
          <p:grpSp>
            <p:nvGrpSpPr>
              <p:cNvPr id="3153" name="Group 3152">
                <a:extLst>
                  <a:ext uri="{FF2B5EF4-FFF2-40B4-BE49-F238E27FC236}">
                    <a16:creationId xmlns:a16="http://schemas.microsoft.com/office/drawing/2014/main" id="{E9103DFD-6F6D-915F-1CE4-B4AC73DC6DFB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3160" name="Freeform: Shape 3159">
                  <a:extLst>
                    <a:ext uri="{FF2B5EF4-FFF2-40B4-BE49-F238E27FC236}">
                      <a16:creationId xmlns:a16="http://schemas.microsoft.com/office/drawing/2014/main" id="{D090A152-BC27-9822-A8E1-E0F5BC2966C9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1" name="Freeform: Shape 3160">
                  <a:extLst>
                    <a:ext uri="{FF2B5EF4-FFF2-40B4-BE49-F238E27FC236}">
                      <a16:creationId xmlns:a16="http://schemas.microsoft.com/office/drawing/2014/main" id="{B33C965C-D601-16A2-DE49-8A5BA87D58C8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2" name="Freeform: Shape 3161">
                  <a:extLst>
                    <a:ext uri="{FF2B5EF4-FFF2-40B4-BE49-F238E27FC236}">
                      <a16:creationId xmlns:a16="http://schemas.microsoft.com/office/drawing/2014/main" id="{3707B4E1-7CF9-E915-4989-3AC65677FDCF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3" name="Freeform: Shape 3162">
                  <a:extLst>
                    <a:ext uri="{FF2B5EF4-FFF2-40B4-BE49-F238E27FC236}">
                      <a16:creationId xmlns:a16="http://schemas.microsoft.com/office/drawing/2014/main" id="{25DF604F-1BE2-5357-9491-751E8A1B92F8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4" name="Freeform: Shape 3163">
                  <a:extLst>
                    <a:ext uri="{FF2B5EF4-FFF2-40B4-BE49-F238E27FC236}">
                      <a16:creationId xmlns:a16="http://schemas.microsoft.com/office/drawing/2014/main" id="{5AEDF7C3-DC2B-6653-2F7D-80CF8A002E09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5" name="Freeform: Shape 3164">
                  <a:extLst>
                    <a:ext uri="{FF2B5EF4-FFF2-40B4-BE49-F238E27FC236}">
                      <a16:creationId xmlns:a16="http://schemas.microsoft.com/office/drawing/2014/main" id="{D0493CDA-65CF-B7CD-09BF-D3348F99AD3F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6" name="Freeform: Shape 3165">
                  <a:extLst>
                    <a:ext uri="{FF2B5EF4-FFF2-40B4-BE49-F238E27FC236}">
                      <a16:creationId xmlns:a16="http://schemas.microsoft.com/office/drawing/2014/main" id="{5030CD7A-C333-EBB7-4890-252B11B189DC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7" name="Freeform: Shape 3166">
                  <a:extLst>
                    <a:ext uri="{FF2B5EF4-FFF2-40B4-BE49-F238E27FC236}">
                      <a16:creationId xmlns:a16="http://schemas.microsoft.com/office/drawing/2014/main" id="{28A68D92-E666-8CBD-EFAD-548257A67F99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8" name="Freeform: Shape 3167">
                  <a:extLst>
                    <a:ext uri="{FF2B5EF4-FFF2-40B4-BE49-F238E27FC236}">
                      <a16:creationId xmlns:a16="http://schemas.microsoft.com/office/drawing/2014/main" id="{FFDDC90B-6FD5-1747-DA13-E41C91C8ED18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9" name="Freeform: Shape 3168">
                  <a:extLst>
                    <a:ext uri="{FF2B5EF4-FFF2-40B4-BE49-F238E27FC236}">
                      <a16:creationId xmlns:a16="http://schemas.microsoft.com/office/drawing/2014/main" id="{C9FBB4A5-D950-5E87-413A-3585079DE918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0" name="Freeform: Shape 3169">
                  <a:extLst>
                    <a:ext uri="{FF2B5EF4-FFF2-40B4-BE49-F238E27FC236}">
                      <a16:creationId xmlns:a16="http://schemas.microsoft.com/office/drawing/2014/main" id="{6611A30B-03A9-0C15-405E-ADB37F9399B0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1" name="Freeform: Shape 3170">
                  <a:extLst>
                    <a:ext uri="{FF2B5EF4-FFF2-40B4-BE49-F238E27FC236}">
                      <a16:creationId xmlns:a16="http://schemas.microsoft.com/office/drawing/2014/main" id="{6603CBE3-4A40-3EA7-3E76-D5DEADC22E06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2" name="Freeform: Shape 3171">
                  <a:extLst>
                    <a:ext uri="{FF2B5EF4-FFF2-40B4-BE49-F238E27FC236}">
                      <a16:creationId xmlns:a16="http://schemas.microsoft.com/office/drawing/2014/main" id="{80F40BC5-9A4D-41F4-F580-64B48AE488CB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3" name="Freeform: Shape 3172">
                  <a:extLst>
                    <a:ext uri="{FF2B5EF4-FFF2-40B4-BE49-F238E27FC236}">
                      <a16:creationId xmlns:a16="http://schemas.microsoft.com/office/drawing/2014/main" id="{68BBF0E8-F238-8B5C-2B3C-B9F173B0BB5D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4" name="Freeform: Shape 3173">
                  <a:extLst>
                    <a:ext uri="{FF2B5EF4-FFF2-40B4-BE49-F238E27FC236}">
                      <a16:creationId xmlns:a16="http://schemas.microsoft.com/office/drawing/2014/main" id="{C5D43138-9A73-9ACF-9EA1-6B3104F2F090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5" name="Freeform: Shape 3174">
                  <a:extLst>
                    <a:ext uri="{FF2B5EF4-FFF2-40B4-BE49-F238E27FC236}">
                      <a16:creationId xmlns:a16="http://schemas.microsoft.com/office/drawing/2014/main" id="{D5BE90CC-BAC0-29F6-C2D2-E6B0F6166213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6" name="Freeform: Shape 3175">
                  <a:extLst>
                    <a:ext uri="{FF2B5EF4-FFF2-40B4-BE49-F238E27FC236}">
                      <a16:creationId xmlns:a16="http://schemas.microsoft.com/office/drawing/2014/main" id="{B8A21BA0-F4AE-46E4-E888-618B04128E90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7" name="Freeform: Shape 3176">
                  <a:extLst>
                    <a:ext uri="{FF2B5EF4-FFF2-40B4-BE49-F238E27FC236}">
                      <a16:creationId xmlns:a16="http://schemas.microsoft.com/office/drawing/2014/main" id="{E1606BC4-DB39-06CE-98F2-A5106E345C60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8" name="Freeform: Shape 3177">
                  <a:extLst>
                    <a:ext uri="{FF2B5EF4-FFF2-40B4-BE49-F238E27FC236}">
                      <a16:creationId xmlns:a16="http://schemas.microsoft.com/office/drawing/2014/main" id="{0182072F-B2B1-BA9A-9CA0-A3298EEE8477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9" name="Freeform: Shape 3178">
                  <a:extLst>
                    <a:ext uri="{FF2B5EF4-FFF2-40B4-BE49-F238E27FC236}">
                      <a16:creationId xmlns:a16="http://schemas.microsoft.com/office/drawing/2014/main" id="{49FCD529-9552-74E3-2C83-175CB7523DB4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0" name="Freeform: Shape 3179">
                  <a:extLst>
                    <a:ext uri="{FF2B5EF4-FFF2-40B4-BE49-F238E27FC236}">
                      <a16:creationId xmlns:a16="http://schemas.microsoft.com/office/drawing/2014/main" id="{7743886D-92F6-104F-6B71-679DDFE7BC1C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1" name="Freeform: Shape 3180">
                  <a:extLst>
                    <a:ext uri="{FF2B5EF4-FFF2-40B4-BE49-F238E27FC236}">
                      <a16:creationId xmlns:a16="http://schemas.microsoft.com/office/drawing/2014/main" id="{EDF085BA-D034-C0F5-6B4A-DD8BCAA3692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2" name="Freeform: Shape 3181">
                  <a:extLst>
                    <a:ext uri="{FF2B5EF4-FFF2-40B4-BE49-F238E27FC236}">
                      <a16:creationId xmlns:a16="http://schemas.microsoft.com/office/drawing/2014/main" id="{EFD39C4A-35C1-76A7-0911-AF528C4E1C19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3" name="Freeform: Shape 3182">
                  <a:extLst>
                    <a:ext uri="{FF2B5EF4-FFF2-40B4-BE49-F238E27FC236}">
                      <a16:creationId xmlns:a16="http://schemas.microsoft.com/office/drawing/2014/main" id="{49CDE4EA-4D77-816E-9905-F2F5EF8A2DA6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4" name="Freeform: Shape 3183">
                  <a:extLst>
                    <a:ext uri="{FF2B5EF4-FFF2-40B4-BE49-F238E27FC236}">
                      <a16:creationId xmlns:a16="http://schemas.microsoft.com/office/drawing/2014/main" id="{5C82699C-E6F1-31AE-75A6-FB55426DDC89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154" name="TextBox 3153">
                <a:extLst>
                  <a:ext uri="{FF2B5EF4-FFF2-40B4-BE49-F238E27FC236}">
                    <a16:creationId xmlns:a16="http://schemas.microsoft.com/office/drawing/2014/main" id="{1E6FDD5D-775B-EB67-F5C6-79106B02D58C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/>
                  <a:t>POM</a:t>
                </a:r>
              </a:p>
            </p:txBody>
          </p:sp>
          <p:sp>
            <p:nvSpPr>
              <p:cNvPr id="3155" name="TextBox 3154">
                <a:extLst>
                  <a:ext uri="{FF2B5EF4-FFF2-40B4-BE49-F238E27FC236}">
                    <a16:creationId xmlns:a16="http://schemas.microsoft.com/office/drawing/2014/main" id="{06619F3D-C774-0290-1D4F-EB1B2E1E7EA0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3156" name="TextBox 3155">
                <a:extLst>
                  <a:ext uri="{FF2B5EF4-FFF2-40B4-BE49-F238E27FC236}">
                    <a16:creationId xmlns:a16="http://schemas.microsoft.com/office/drawing/2014/main" id="{3128FF54-F327-A408-BA26-4FC262868DB0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3157" name="TextBox 3156">
                <a:extLst>
                  <a:ext uri="{FF2B5EF4-FFF2-40B4-BE49-F238E27FC236}">
                    <a16:creationId xmlns:a16="http://schemas.microsoft.com/office/drawing/2014/main" id="{85BF7594-3BCA-409E-EB14-21952C54CA29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3158" name="TextBox 3157">
                <a:extLst>
                  <a:ext uri="{FF2B5EF4-FFF2-40B4-BE49-F238E27FC236}">
                    <a16:creationId xmlns:a16="http://schemas.microsoft.com/office/drawing/2014/main" id="{216079F8-350C-772C-3B65-CF45A3F55DD0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3159" name="TextBox 3158">
                <a:extLst>
                  <a:ext uri="{FF2B5EF4-FFF2-40B4-BE49-F238E27FC236}">
                    <a16:creationId xmlns:a16="http://schemas.microsoft.com/office/drawing/2014/main" id="{DAC3E83B-2A12-7FC1-9035-E40456EB75CD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86" name="Group 3185">
            <a:extLst>
              <a:ext uri="{FF2B5EF4-FFF2-40B4-BE49-F238E27FC236}">
                <a16:creationId xmlns:a16="http://schemas.microsoft.com/office/drawing/2014/main" id="{7F1DA5B7-535D-2F08-E19D-BF915513F47B}"/>
              </a:ext>
            </a:extLst>
          </p:cNvPr>
          <p:cNvGrpSpPr/>
          <p:nvPr/>
        </p:nvGrpSpPr>
        <p:grpSpPr>
          <a:xfrm>
            <a:off x="149159" y="829609"/>
            <a:ext cx="12095442" cy="5906369"/>
            <a:chOff x="-12624209" y="-1133038"/>
            <a:chExt cx="12095442" cy="590636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B3EBA8-85F8-BF64-C0E8-913615F8314C}"/>
                </a:ext>
              </a:extLst>
            </p:cNvPr>
            <p:cNvGrpSpPr/>
            <p:nvPr/>
          </p:nvGrpSpPr>
          <p:grpSpPr>
            <a:xfrm>
              <a:off x="-7521327" y="-1133038"/>
              <a:ext cx="6992560" cy="1749538"/>
              <a:chOff x="5799027" y="1933376"/>
              <a:chExt cx="6992560" cy="174953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651A02F-CADD-3DF1-06E9-31993D62A6C9}"/>
                  </a:ext>
                </a:extLst>
              </p:cNvPr>
              <p:cNvSpPr/>
              <p:nvPr/>
            </p:nvSpPr>
            <p:spPr>
              <a:xfrm>
                <a:off x="5799027" y="2451808"/>
                <a:ext cx="6992560" cy="123110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2000">
                    <a:ea typeface="Cambria" panose="02040503050406030204" pitchFamily="18" charset="0"/>
                    <a:cs typeface="Arial" panose="020B0604020202020204" pitchFamily="34" charset="0"/>
                  </a:rPr>
                  <a:t>They are more tightly controlled than GSL but do not require a prescription. Pharmacist will ask for  your medical history to determinate where is safe and appropriate for you to take it.</a:t>
                </a:r>
              </a:p>
              <a:p>
                <a:pPr algn="ctr"/>
                <a:r>
                  <a:rPr lang="en-US" sz="2000"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EEE9D9C-1710-4619-CC05-07EEDB77BFB3}"/>
                  </a:ext>
                </a:extLst>
              </p:cNvPr>
              <p:cNvSpPr/>
              <p:nvPr/>
            </p:nvSpPr>
            <p:spPr>
              <a:xfrm>
                <a:off x="6574968" y="1933376"/>
                <a:ext cx="4872942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2800" b="1">
                    <a:solidFill>
                      <a:schemeClr val="accent2">
                        <a:lumMod val="75000"/>
                      </a:schemeClr>
                    </a:solidFill>
                  </a:rPr>
                  <a:t>Pharmacy medicines</a:t>
                </a:r>
              </a:p>
            </p:txBody>
          </p:sp>
        </p:grpSp>
        <p:pic>
          <p:nvPicPr>
            <p:cNvPr id="23" name="Picture 10" descr="FDA: Codeine cough syrup should not be given to kids | PBS News">
              <a:extLst>
                <a:ext uri="{FF2B5EF4-FFF2-40B4-BE49-F238E27FC236}">
                  <a16:creationId xmlns:a16="http://schemas.microsoft.com/office/drawing/2014/main" id="{6160596F-2F5E-488B-0F96-FC21E721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95013" y="3346867"/>
              <a:ext cx="2426410" cy="142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FE51E5A-6476-8E4D-A764-C188839A4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137974" y="-9056"/>
              <a:ext cx="2447594" cy="24475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7D6320-BB71-C9FF-9C94-1F7C8F62C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666" t="5702" r="3512" b="6521"/>
            <a:stretch>
              <a:fillRect/>
            </a:stretch>
          </p:blipFill>
          <p:spPr>
            <a:xfrm>
              <a:off x="-8620603" y="3182085"/>
              <a:ext cx="2807890" cy="1480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CC0C24-F5B8-A0D4-1DB1-C3EE48D31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202" t="2799" r="3523" b="3983"/>
            <a:stretch>
              <a:fillRect/>
            </a:stretch>
          </p:blipFill>
          <p:spPr>
            <a:xfrm>
              <a:off x="-7140087" y="788491"/>
              <a:ext cx="1678969" cy="1847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5FB198-48CA-CA15-537E-1683916BD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4201" t="3995" r="6313" b="4700"/>
            <a:stretch>
              <a:fillRect/>
            </a:stretch>
          </p:blipFill>
          <p:spPr>
            <a:xfrm>
              <a:off x="-4259888" y="1844820"/>
              <a:ext cx="1406564" cy="14264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8799D9-4F8E-932C-68AA-B2933EAA8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580" t="2638" r="4989" b="4437"/>
            <a:stretch>
              <a:fillRect/>
            </a:stretch>
          </p:blipFill>
          <p:spPr>
            <a:xfrm>
              <a:off x="-2577072" y="1404492"/>
              <a:ext cx="1928351" cy="19032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9D0182-D964-43DF-35A1-0BE31DE4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15" t="4330" r="2306" b="3948"/>
            <a:stretch>
              <a:fillRect/>
            </a:stretch>
          </p:blipFill>
          <p:spPr>
            <a:xfrm>
              <a:off x="-5375519" y="3390652"/>
              <a:ext cx="1980571" cy="1375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119" name="Group 3118">
              <a:extLst>
                <a:ext uri="{FF2B5EF4-FFF2-40B4-BE49-F238E27FC236}">
                  <a16:creationId xmlns:a16="http://schemas.microsoft.com/office/drawing/2014/main" id="{D24E4F87-34DC-4725-FAFB-41E82BC442C6}"/>
                </a:ext>
              </a:extLst>
            </p:cNvPr>
            <p:cNvGrpSpPr/>
            <p:nvPr/>
          </p:nvGrpSpPr>
          <p:grpSpPr>
            <a:xfrm>
              <a:off x="-12624209" y="-514406"/>
              <a:ext cx="4939464" cy="4823663"/>
              <a:chOff x="1164863" y="276429"/>
              <a:chExt cx="5787864" cy="6305142"/>
            </a:xfrm>
          </p:grpSpPr>
          <p:grpSp>
            <p:nvGrpSpPr>
              <p:cNvPr id="3120" name="Group 3119">
                <a:extLst>
                  <a:ext uri="{FF2B5EF4-FFF2-40B4-BE49-F238E27FC236}">
                    <a16:creationId xmlns:a16="http://schemas.microsoft.com/office/drawing/2014/main" id="{EB886A06-15EB-8025-1DA8-8F44DDAAEE26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3127" name="Freeform: Shape 3126">
                  <a:extLst>
                    <a:ext uri="{FF2B5EF4-FFF2-40B4-BE49-F238E27FC236}">
                      <a16:creationId xmlns:a16="http://schemas.microsoft.com/office/drawing/2014/main" id="{C43D3B41-CDFB-9E1B-DDE0-7C16F0FC737A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8" name="Freeform: Shape 3127">
                  <a:extLst>
                    <a:ext uri="{FF2B5EF4-FFF2-40B4-BE49-F238E27FC236}">
                      <a16:creationId xmlns:a16="http://schemas.microsoft.com/office/drawing/2014/main" id="{44D9BE11-4E3B-38C0-AC7F-0F256953AE43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9" name="Freeform: Shape 3128">
                  <a:extLst>
                    <a:ext uri="{FF2B5EF4-FFF2-40B4-BE49-F238E27FC236}">
                      <a16:creationId xmlns:a16="http://schemas.microsoft.com/office/drawing/2014/main" id="{9856BCF5-9E3F-6360-D1CF-8D000EB2854D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0" name="Freeform: Shape 3129">
                  <a:extLst>
                    <a:ext uri="{FF2B5EF4-FFF2-40B4-BE49-F238E27FC236}">
                      <a16:creationId xmlns:a16="http://schemas.microsoft.com/office/drawing/2014/main" id="{3D0F8AA2-506D-33C1-6AB0-AD19B4DEFEF5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1" name="Freeform: Shape 3130">
                  <a:extLst>
                    <a:ext uri="{FF2B5EF4-FFF2-40B4-BE49-F238E27FC236}">
                      <a16:creationId xmlns:a16="http://schemas.microsoft.com/office/drawing/2014/main" id="{71BFFA86-868F-09EA-B452-F899F135C17A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2" name="Freeform: Shape 3131">
                  <a:extLst>
                    <a:ext uri="{FF2B5EF4-FFF2-40B4-BE49-F238E27FC236}">
                      <a16:creationId xmlns:a16="http://schemas.microsoft.com/office/drawing/2014/main" id="{83E22F83-2762-0FA2-426C-A082DAE76B34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3" name="Freeform: Shape 3132">
                  <a:extLst>
                    <a:ext uri="{FF2B5EF4-FFF2-40B4-BE49-F238E27FC236}">
                      <a16:creationId xmlns:a16="http://schemas.microsoft.com/office/drawing/2014/main" id="{44512C5A-10DF-1856-987C-6A1E0F61E602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4" name="Freeform: Shape 3133">
                  <a:extLst>
                    <a:ext uri="{FF2B5EF4-FFF2-40B4-BE49-F238E27FC236}">
                      <a16:creationId xmlns:a16="http://schemas.microsoft.com/office/drawing/2014/main" id="{96603D49-521C-58CA-5F8D-742B9A93DBD3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5" name="Freeform: Shape 3134">
                  <a:extLst>
                    <a:ext uri="{FF2B5EF4-FFF2-40B4-BE49-F238E27FC236}">
                      <a16:creationId xmlns:a16="http://schemas.microsoft.com/office/drawing/2014/main" id="{740D9552-14EE-5B70-575D-84AFC068AF0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6" name="Freeform: Shape 3135">
                  <a:extLst>
                    <a:ext uri="{FF2B5EF4-FFF2-40B4-BE49-F238E27FC236}">
                      <a16:creationId xmlns:a16="http://schemas.microsoft.com/office/drawing/2014/main" id="{989DD9DB-B518-D5C2-E5C5-C25424C2E171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7" name="Freeform: Shape 3136">
                  <a:extLst>
                    <a:ext uri="{FF2B5EF4-FFF2-40B4-BE49-F238E27FC236}">
                      <a16:creationId xmlns:a16="http://schemas.microsoft.com/office/drawing/2014/main" id="{6C5B894F-FDDB-2402-D78E-B4628ADC6469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8" name="Freeform: Shape 3137">
                  <a:extLst>
                    <a:ext uri="{FF2B5EF4-FFF2-40B4-BE49-F238E27FC236}">
                      <a16:creationId xmlns:a16="http://schemas.microsoft.com/office/drawing/2014/main" id="{44FB01D7-61F6-84CD-706F-1E740E25EC47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9" name="Freeform: Shape 3138">
                  <a:extLst>
                    <a:ext uri="{FF2B5EF4-FFF2-40B4-BE49-F238E27FC236}">
                      <a16:creationId xmlns:a16="http://schemas.microsoft.com/office/drawing/2014/main" id="{5B52741B-3E16-B721-9CBE-EF798061CB6E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0" name="Freeform: Shape 3139">
                  <a:extLst>
                    <a:ext uri="{FF2B5EF4-FFF2-40B4-BE49-F238E27FC236}">
                      <a16:creationId xmlns:a16="http://schemas.microsoft.com/office/drawing/2014/main" id="{5C3A04E6-25DA-3B83-C50E-729E53A3AB9F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1" name="Freeform: Shape 3140">
                  <a:extLst>
                    <a:ext uri="{FF2B5EF4-FFF2-40B4-BE49-F238E27FC236}">
                      <a16:creationId xmlns:a16="http://schemas.microsoft.com/office/drawing/2014/main" id="{B403BAA2-9736-E2BB-D1D3-6F1C75161DA0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2" name="Freeform: Shape 3141">
                  <a:extLst>
                    <a:ext uri="{FF2B5EF4-FFF2-40B4-BE49-F238E27FC236}">
                      <a16:creationId xmlns:a16="http://schemas.microsoft.com/office/drawing/2014/main" id="{9A0E2AE9-D2A4-C63F-0C62-785B1E020C2C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3" name="Freeform: Shape 3142">
                  <a:extLst>
                    <a:ext uri="{FF2B5EF4-FFF2-40B4-BE49-F238E27FC236}">
                      <a16:creationId xmlns:a16="http://schemas.microsoft.com/office/drawing/2014/main" id="{83909F59-0389-32C1-91E1-76CAF5E20039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4" name="Freeform: Shape 3143">
                  <a:extLst>
                    <a:ext uri="{FF2B5EF4-FFF2-40B4-BE49-F238E27FC236}">
                      <a16:creationId xmlns:a16="http://schemas.microsoft.com/office/drawing/2014/main" id="{5E81C7E6-C5FC-9BFB-FF42-42230005DBDD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5" name="Freeform: Shape 3144">
                  <a:extLst>
                    <a:ext uri="{FF2B5EF4-FFF2-40B4-BE49-F238E27FC236}">
                      <a16:creationId xmlns:a16="http://schemas.microsoft.com/office/drawing/2014/main" id="{8E119928-5505-4704-F49F-AF3428C19B6C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6" name="Freeform: Shape 3145">
                  <a:extLst>
                    <a:ext uri="{FF2B5EF4-FFF2-40B4-BE49-F238E27FC236}">
                      <a16:creationId xmlns:a16="http://schemas.microsoft.com/office/drawing/2014/main" id="{B445DA64-75FD-2303-6D33-1A0D90CAB6D0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7" name="Freeform: Shape 3146">
                  <a:extLst>
                    <a:ext uri="{FF2B5EF4-FFF2-40B4-BE49-F238E27FC236}">
                      <a16:creationId xmlns:a16="http://schemas.microsoft.com/office/drawing/2014/main" id="{92C87C79-2057-1791-1690-42931A1AC953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8" name="Freeform: Shape 3147">
                  <a:extLst>
                    <a:ext uri="{FF2B5EF4-FFF2-40B4-BE49-F238E27FC236}">
                      <a16:creationId xmlns:a16="http://schemas.microsoft.com/office/drawing/2014/main" id="{7F987BE5-1929-CEF7-31B4-029F294BABA2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9" name="Freeform: Shape 3148">
                  <a:extLst>
                    <a:ext uri="{FF2B5EF4-FFF2-40B4-BE49-F238E27FC236}">
                      <a16:creationId xmlns:a16="http://schemas.microsoft.com/office/drawing/2014/main" id="{784F65A7-5E30-B075-323A-21E5999FEE92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0" name="Freeform: Shape 3149">
                  <a:extLst>
                    <a:ext uri="{FF2B5EF4-FFF2-40B4-BE49-F238E27FC236}">
                      <a16:creationId xmlns:a16="http://schemas.microsoft.com/office/drawing/2014/main" id="{FD6A1AF0-A31C-B480-63E4-8CD5D6638B67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1" name="Freeform: Shape 3150">
                  <a:extLst>
                    <a:ext uri="{FF2B5EF4-FFF2-40B4-BE49-F238E27FC236}">
                      <a16:creationId xmlns:a16="http://schemas.microsoft.com/office/drawing/2014/main" id="{7FF0F910-FDC3-9F1C-4B65-6F0BAB108644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121" name="TextBox 3120">
                <a:extLst>
                  <a:ext uri="{FF2B5EF4-FFF2-40B4-BE49-F238E27FC236}">
                    <a16:creationId xmlns:a16="http://schemas.microsoft.com/office/drawing/2014/main" id="{1403B5A5-DEEE-9E6B-8850-B2DA950F81D9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3122" name="TextBox 3121">
                <a:extLst>
                  <a:ext uri="{FF2B5EF4-FFF2-40B4-BE49-F238E27FC236}">
                    <a16:creationId xmlns:a16="http://schemas.microsoft.com/office/drawing/2014/main" id="{1FC7617C-CCFF-6DAF-4B9B-6101B521BAFA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/>
                  <a:t>P</a:t>
                </a:r>
              </a:p>
            </p:txBody>
          </p:sp>
          <p:sp>
            <p:nvSpPr>
              <p:cNvPr id="3123" name="TextBox 3122">
                <a:extLst>
                  <a:ext uri="{FF2B5EF4-FFF2-40B4-BE49-F238E27FC236}">
                    <a16:creationId xmlns:a16="http://schemas.microsoft.com/office/drawing/2014/main" id="{4A5845B9-8EC2-F141-C77F-5EF297B93C66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3124" name="TextBox 3123">
                <a:extLst>
                  <a:ext uri="{FF2B5EF4-FFF2-40B4-BE49-F238E27FC236}">
                    <a16:creationId xmlns:a16="http://schemas.microsoft.com/office/drawing/2014/main" id="{B1B31258-C1E6-2C2B-C838-47E5FE961BA3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3125" name="TextBox 3124">
                <a:extLst>
                  <a:ext uri="{FF2B5EF4-FFF2-40B4-BE49-F238E27FC236}">
                    <a16:creationId xmlns:a16="http://schemas.microsoft.com/office/drawing/2014/main" id="{32102787-3708-7336-B940-E50D4A86F672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3126" name="TextBox 3125">
                <a:extLst>
                  <a:ext uri="{FF2B5EF4-FFF2-40B4-BE49-F238E27FC236}">
                    <a16:creationId xmlns:a16="http://schemas.microsoft.com/office/drawing/2014/main" id="{FDAC9C8B-F30F-2F37-D555-BEB6972D5ADA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85" name="Group 3184">
            <a:extLst>
              <a:ext uri="{FF2B5EF4-FFF2-40B4-BE49-F238E27FC236}">
                <a16:creationId xmlns:a16="http://schemas.microsoft.com/office/drawing/2014/main" id="{3E8BF52F-1438-F13D-3E2D-32E399A8483E}"/>
              </a:ext>
            </a:extLst>
          </p:cNvPr>
          <p:cNvGrpSpPr/>
          <p:nvPr/>
        </p:nvGrpSpPr>
        <p:grpSpPr>
          <a:xfrm>
            <a:off x="90799" y="846776"/>
            <a:ext cx="12022291" cy="6194330"/>
            <a:chOff x="13802179" y="-2648022"/>
            <a:chExt cx="12022291" cy="6194330"/>
          </a:xfrm>
        </p:grpSpPr>
        <p:grpSp>
          <p:nvGrpSpPr>
            <p:cNvPr id="2262" name="Group 2261">
              <a:extLst>
                <a:ext uri="{FF2B5EF4-FFF2-40B4-BE49-F238E27FC236}">
                  <a16:creationId xmlns:a16="http://schemas.microsoft.com/office/drawing/2014/main" id="{121A91CC-742F-0DCE-2584-6E8E8BCC6EA0}"/>
                </a:ext>
              </a:extLst>
            </p:cNvPr>
            <p:cNvGrpSpPr/>
            <p:nvPr/>
          </p:nvGrpSpPr>
          <p:grpSpPr>
            <a:xfrm>
              <a:off x="19053329" y="-2648022"/>
              <a:ext cx="6691619" cy="1734511"/>
              <a:chOff x="-1669932" y="2189754"/>
              <a:chExt cx="4635001" cy="1734511"/>
            </a:xfrm>
          </p:grpSpPr>
          <p:sp>
            <p:nvSpPr>
              <p:cNvPr id="2266" name="Rectangle 2265">
                <a:extLst>
                  <a:ext uri="{FF2B5EF4-FFF2-40B4-BE49-F238E27FC236}">
                    <a16:creationId xmlns:a16="http://schemas.microsoft.com/office/drawing/2014/main" id="{95947BBE-2B4A-B7BF-11CB-DDCE2F09698D}"/>
                  </a:ext>
                </a:extLst>
              </p:cNvPr>
              <p:cNvSpPr/>
              <p:nvPr/>
            </p:nvSpPr>
            <p:spPr>
              <a:xfrm>
                <a:off x="-1669932" y="2693159"/>
                <a:ext cx="4635001" cy="123110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2000">
                    <a:ea typeface="Cambria" panose="02040503050406030204" pitchFamily="18" charset="0"/>
                    <a:cs typeface="Arial" panose="020B0604020202020204" pitchFamily="34" charset="0"/>
                  </a:rPr>
                  <a:t>Medicines can be purchased over the counter in many shops, supermarkets or online. They are considered safe for use without professional supervision, provided users follow instructions on packaging.</a:t>
                </a:r>
              </a:p>
            </p:txBody>
          </p:sp>
          <p:sp>
            <p:nvSpPr>
              <p:cNvPr id="2267" name="Rectangle 2266">
                <a:extLst>
                  <a:ext uri="{FF2B5EF4-FFF2-40B4-BE49-F238E27FC236}">
                    <a16:creationId xmlns:a16="http://schemas.microsoft.com/office/drawing/2014/main" id="{68B5CC52-650B-C8B7-3DB9-230A75E5A8F7}"/>
                  </a:ext>
                </a:extLst>
              </p:cNvPr>
              <p:cNvSpPr/>
              <p:nvPr/>
            </p:nvSpPr>
            <p:spPr>
              <a:xfrm>
                <a:off x="-656290" y="2189754"/>
                <a:ext cx="3375280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2800" b="1">
                    <a:solidFill>
                      <a:schemeClr val="accent2">
                        <a:lumMod val="75000"/>
                      </a:schemeClr>
                    </a:solidFill>
                  </a:rPr>
                  <a:t>General Sales List</a:t>
                </a:r>
              </a:p>
            </p:txBody>
          </p:sp>
        </p:grpSp>
        <p:pic>
          <p:nvPicPr>
            <p:cNvPr id="2263" name="Picture 8" descr="Lemsip Max Strength Caps 8s">
              <a:extLst>
                <a:ext uri="{FF2B5EF4-FFF2-40B4-BE49-F238E27FC236}">
                  <a16:creationId xmlns:a16="http://schemas.microsoft.com/office/drawing/2014/main" id="{037B1A6E-653C-AB6D-3107-86D91FA48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5465" y="-1110140"/>
              <a:ext cx="2334829" cy="233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4" name="Picture 2" descr="Crescent Pharma Paracetamol Caplets 500mg 16s">
              <a:extLst>
                <a:ext uri="{FF2B5EF4-FFF2-40B4-BE49-F238E27FC236}">
                  <a16:creationId xmlns:a16="http://schemas.microsoft.com/office/drawing/2014/main" id="{ECB9C7E8-77E4-FA86-A560-ED6F12D25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9683" y="1222549"/>
              <a:ext cx="2323759" cy="2323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5" name="Picture 10" descr="Buttercup Original Cough Syrup 150ml">
              <a:extLst>
                <a:ext uri="{FF2B5EF4-FFF2-40B4-BE49-F238E27FC236}">
                  <a16:creationId xmlns:a16="http://schemas.microsoft.com/office/drawing/2014/main" id="{CA3367A7-43F5-BC95-AA0E-B48BA6E5E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41" r="20788" b="1928"/>
            <a:stretch>
              <a:fillRect/>
            </a:stretch>
          </p:blipFill>
          <p:spPr bwMode="auto">
            <a:xfrm>
              <a:off x="18733133" y="-1179753"/>
              <a:ext cx="1793209" cy="324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8" name="Picture 2257">
              <a:extLst>
                <a:ext uri="{FF2B5EF4-FFF2-40B4-BE49-F238E27FC236}">
                  <a16:creationId xmlns:a16="http://schemas.microsoft.com/office/drawing/2014/main" id="{4418A21A-E416-828D-C3CC-3E668DC84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429" b="98413" l="10000" r="90000">
                          <a14:foregroundMark x1="44917" y1="31270" x2="51750" y2="30159"/>
                          <a14:foregroundMark x1="51750" y1="30159" x2="56917" y2="30159"/>
                          <a14:foregroundMark x1="48417" y1="7143" x2="54000" y2="6508"/>
                          <a14:foregroundMark x1="41167" y1="93492" x2="55833" y2="90952"/>
                          <a14:foregroundMark x1="51833" y1="41905" x2="57750" y2="44127"/>
                          <a14:foregroundMark x1="57750" y1="44127" x2="57750" y2="44444"/>
                          <a14:foregroundMark x1="52167" y1="38095" x2="61083" y2="55238"/>
                          <a14:foregroundMark x1="61083" y1="55238" x2="60500" y2="40476"/>
                          <a14:foregroundMark x1="60500" y1="40476" x2="55500" y2="37937"/>
                          <a14:foregroundMark x1="55500" y1="37937" x2="53333" y2="41111"/>
                          <a14:foregroundMark x1="46000" y1="13492" x2="46000" y2="13492"/>
                          <a14:foregroundMark x1="45083" y1="14444" x2="45083" y2="14444"/>
                          <a14:foregroundMark x1="46381" y1="8677" x2="48417" y2="8095"/>
                          <a14:foregroundMark x1="45083" y1="5079" x2="47833" y2="5556"/>
                          <a14:foregroundMark x1="53083" y1="9048" x2="54500" y2="9365"/>
                          <a14:foregroundMark x1="53500" y1="4762" x2="54167" y2="4762"/>
                          <a14:foregroundMark x1="53167" y1="4762" x2="54500" y2="4603"/>
                          <a14:foregroundMark x1="55083" y1="5238" x2="54417" y2="12698"/>
                          <a14:foregroundMark x1="44814" y1="10635" x2="45167" y2="13492"/>
                          <a14:foregroundMark x1="44762" y1="10213" x2="44814" y2="10635"/>
                          <a14:foregroundMark x1="45333" y1="2698" x2="45167" y2="4444"/>
                          <a14:foregroundMark x1="54417" y1="2063" x2="54417" y2="5714"/>
                          <a14:foregroundMark x1="55083" y1="1587" x2="55083" y2="6508"/>
                          <a14:foregroundMark x1="55083" y1="6508" x2="55167" y2="14286"/>
                          <a14:foregroundMark x1="45167" y1="5556" x2="45251" y2="7884"/>
                          <a14:foregroundMark x1="44750" y1="13968" x2="44750" y2="13968"/>
                          <a14:foregroundMark x1="45500" y1="98413" x2="45500" y2="98413"/>
                          <a14:backgroundMark x1="44417" y1="8571" x2="44417" y2="8571"/>
                          <a14:backgroundMark x1="44417" y1="7778" x2="44333" y2="10159"/>
                          <a14:backgroundMark x1="44667" y1="10159" x2="44667" y2="10159"/>
                          <a14:backgroundMark x1="44667" y1="10635" x2="44667" y2="106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017" t="-924" r="37794" b="924"/>
            <a:stretch>
              <a:fillRect/>
            </a:stretch>
          </p:blipFill>
          <p:spPr>
            <a:xfrm>
              <a:off x="23801813" y="-979061"/>
              <a:ext cx="2022657" cy="42156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59" name="Picture 8" descr="Nurofen Express 256mg Caplets | Nurofen">
              <a:extLst>
                <a:ext uri="{FF2B5EF4-FFF2-40B4-BE49-F238E27FC236}">
                  <a16:creationId xmlns:a16="http://schemas.microsoft.com/office/drawing/2014/main" id="{A1570032-6C3F-A6E6-1A60-4B8A85650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1679" y="1795452"/>
              <a:ext cx="2690851" cy="1444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0" name="Picture 10" descr="Tesco Paracetamol 500Mg 16 Capsules | Gochills">
              <a:extLst>
                <a:ext uri="{FF2B5EF4-FFF2-40B4-BE49-F238E27FC236}">
                  <a16:creationId xmlns:a16="http://schemas.microsoft.com/office/drawing/2014/main" id="{777349E9-F120-48C6-5C8C-9C1FF888F4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57" t="11795" r="2235" b="12577"/>
            <a:stretch>
              <a:fillRect/>
            </a:stretch>
          </p:blipFill>
          <p:spPr bwMode="auto">
            <a:xfrm>
              <a:off x="20760254" y="501363"/>
              <a:ext cx="1853955" cy="1471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86" name="Group 2185">
              <a:extLst>
                <a:ext uri="{FF2B5EF4-FFF2-40B4-BE49-F238E27FC236}">
                  <a16:creationId xmlns:a16="http://schemas.microsoft.com/office/drawing/2014/main" id="{41982628-ACE8-C98E-A606-C320B9DFB592}"/>
                </a:ext>
              </a:extLst>
            </p:cNvPr>
            <p:cNvGrpSpPr/>
            <p:nvPr/>
          </p:nvGrpSpPr>
          <p:grpSpPr>
            <a:xfrm>
              <a:off x="13802179" y="-2072810"/>
              <a:ext cx="4939464" cy="4823663"/>
              <a:chOff x="1164863" y="276429"/>
              <a:chExt cx="5787864" cy="6305142"/>
            </a:xfrm>
          </p:grpSpPr>
          <p:grpSp>
            <p:nvGrpSpPr>
              <p:cNvPr id="2187" name="Group 2186">
                <a:extLst>
                  <a:ext uri="{FF2B5EF4-FFF2-40B4-BE49-F238E27FC236}">
                    <a16:creationId xmlns:a16="http://schemas.microsoft.com/office/drawing/2014/main" id="{3C7FC032-FC91-F6EE-7DDD-09D1769A0900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194" name="Freeform: Shape 2193">
                  <a:extLst>
                    <a:ext uri="{FF2B5EF4-FFF2-40B4-BE49-F238E27FC236}">
                      <a16:creationId xmlns:a16="http://schemas.microsoft.com/office/drawing/2014/main" id="{625F0403-AD61-A09E-74C6-15DD28C5D1E1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5" name="Freeform: Shape 2194">
                  <a:extLst>
                    <a:ext uri="{FF2B5EF4-FFF2-40B4-BE49-F238E27FC236}">
                      <a16:creationId xmlns:a16="http://schemas.microsoft.com/office/drawing/2014/main" id="{5862FACB-AD88-A647-7771-CA63BAE96AB1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6" name="Freeform: Shape 2195">
                  <a:extLst>
                    <a:ext uri="{FF2B5EF4-FFF2-40B4-BE49-F238E27FC236}">
                      <a16:creationId xmlns:a16="http://schemas.microsoft.com/office/drawing/2014/main" id="{E870791C-253E-E4E0-EE18-A23A6767A850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7" name="Freeform: Shape 2196">
                  <a:extLst>
                    <a:ext uri="{FF2B5EF4-FFF2-40B4-BE49-F238E27FC236}">
                      <a16:creationId xmlns:a16="http://schemas.microsoft.com/office/drawing/2014/main" id="{E5700038-9DC7-C7F0-ACA2-388BC8CE6703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8" name="Freeform: Shape 2197">
                  <a:extLst>
                    <a:ext uri="{FF2B5EF4-FFF2-40B4-BE49-F238E27FC236}">
                      <a16:creationId xmlns:a16="http://schemas.microsoft.com/office/drawing/2014/main" id="{D79357E8-19BC-A884-DC03-D596CD90472E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9" name="Freeform: Shape 2198">
                  <a:extLst>
                    <a:ext uri="{FF2B5EF4-FFF2-40B4-BE49-F238E27FC236}">
                      <a16:creationId xmlns:a16="http://schemas.microsoft.com/office/drawing/2014/main" id="{5CA12783-0851-8A7F-39FD-11E65EF71042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0" name="Freeform: Shape 2199">
                  <a:extLst>
                    <a:ext uri="{FF2B5EF4-FFF2-40B4-BE49-F238E27FC236}">
                      <a16:creationId xmlns:a16="http://schemas.microsoft.com/office/drawing/2014/main" id="{26894C74-4B76-6271-B994-8611FDF57ECE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1" name="Freeform: Shape 2200">
                  <a:extLst>
                    <a:ext uri="{FF2B5EF4-FFF2-40B4-BE49-F238E27FC236}">
                      <a16:creationId xmlns:a16="http://schemas.microsoft.com/office/drawing/2014/main" id="{D6640694-2C44-9E2D-C89C-E0D5E96979E5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4" name="Freeform: Shape 2203">
                  <a:extLst>
                    <a:ext uri="{FF2B5EF4-FFF2-40B4-BE49-F238E27FC236}">
                      <a16:creationId xmlns:a16="http://schemas.microsoft.com/office/drawing/2014/main" id="{5471ABFE-F5EC-28F4-7BD0-549709BE31E9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5" name="Freeform: Shape 2204">
                  <a:extLst>
                    <a:ext uri="{FF2B5EF4-FFF2-40B4-BE49-F238E27FC236}">
                      <a16:creationId xmlns:a16="http://schemas.microsoft.com/office/drawing/2014/main" id="{AAD38912-2800-7FA9-B4A6-68B61A92241E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6" name="Freeform: Shape 2205">
                  <a:extLst>
                    <a:ext uri="{FF2B5EF4-FFF2-40B4-BE49-F238E27FC236}">
                      <a16:creationId xmlns:a16="http://schemas.microsoft.com/office/drawing/2014/main" id="{869BD417-753A-EF61-DD95-D111C450E242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8" name="Freeform: Shape 2207">
                  <a:extLst>
                    <a:ext uri="{FF2B5EF4-FFF2-40B4-BE49-F238E27FC236}">
                      <a16:creationId xmlns:a16="http://schemas.microsoft.com/office/drawing/2014/main" id="{58F18756-A6CF-4F53-84A2-1BF2E1CC2E80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9" name="Freeform: Shape 2208">
                  <a:extLst>
                    <a:ext uri="{FF2B5EF4-FFF2-40B4-BE49-F238E27FC236}">
                      <a16:creationId xmlns:a16="http://schemas.microsoft.com/office/drawing/2014/main" id="{9DF57218-AF82-1D01-D07A-D6181C6A2BB0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1" name="Freeform: Shape 2210">
                  <a:extLst>
                    <a:ext uri="{FF2B5EF4-FFF2-40B4-BE49-F238E27FC236}">
                      <a16:creationId xmlns:a16="http://schemas.microsoft.com/office/drawing/2014/main" id="{B69CCB59-242E-8975-C4F2-B40704DA772E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2" name="Freeform: Shape 2211">
                  <a:extLst>
                    <a:ext uri="{FF2B5EF4-FFF2-40B4-BE49-F238E27FC236}">
                      <a16:creationId xmlns:a16="http://schemas.microsoft.com/office/drawing/2014/main" id="{84D9A965-3CC0-89A4-4D4F-FF0ACEE10113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4" name="Freeform: Shape 2233">
                  <a:extLst>
                    <a:ext uri="{FF2B5EF4-FFF2-40B4-BE49-F238E27FC236}">
                      <a16:creationId xmlns:a16="http://schemas.microsoft.com/office/drawing/2014/main" id="{E32E5255-809B-2CFE-1843-B8C6F34307F1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8" name="Freeform: Shape 2237">
                  <a:extLst>
                    <a:ext uri="{FF2B5EF4-FFF2-40B4-BE49-F238E27FC236}">
                      <a16:creationId xmlns:a16="http://schemas.microsoft.com/office/drawing/2014/main" id="{95C5A5F4-5987-C204-681A-011A29350EF3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4" name="Freeform: Shape 3073">
                  <a:extLst>
                    <a:ext uri="{FF2B5EF4-FFF2-40B4-BE49-F238E27FC236}">
                      <a16:creationId xmlns:a16="http://schemas.microsoft.com/office/drawing/2014/main" id="{4704D4B1-856B-C823-2AC1-1A2ED6DE735D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0" name="Freeform: Shape 3079">
                  <a:extLst>
                    <a:ext uri="{FF2B5EF4-FFF2-40B4-BE49-F238E27FC236}">
                      <a16:creationId xmlns:a16="http://schemas.microsoft.com/office/drawing/2014/main" id="{BF18E873-1F2F-8CA1-811A-D296936A714E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2" name="Freeform: Shape 3081">
                  <a:extLst>
                    <a:ext uri="{FF2B5EF4-FFF2-40B4-BE49-F238E27FC236}">
                      <a16:creationId xmlns:a16="http://schemas.microsoft.com/office/drawing/2014/main" id="{CAB77C24-AB37-53B5-C97C-41D88D180DEC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0" name="Freeform: Shape 3089">
                  <a:extLst>
                    <a:ext uri="{FF2B5EF4-FFF2-40B4-BE49-F238E27FC236}">
                      <a16:creationId xmlns:a16="http://schemas.microsoft.com/office/drawing/2014/main" id="{A85F901C-91D5-D4ED-553A-3563D467873B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5" name="Freeform: Shape 3114">
                  <a:extLst>
                    <a:ext uri="{FF2B5EF4-FFF2-40B4-BE49-F238E27FC236}">
                      <a16:creationId xmlns:a16="http://schemas.microsoft.com/office/drawing/2014/main" id="{8C5EE31C-55BE-FB8F-7007-3A382FC341F3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6" name="Freeform: Shape 3115">
                  <a:extLst>
                    <a:ext uri="{FF2B5EF4-FFF2-40B4-BE49-F238E27FC236}">
                      <a16:creationId xmlns:a16="http://schemas.microsoft.com/office/drawing/2014/main" id="{A98671E0-D357-5686-DBF0-EAEC1E9943CA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7" name="Freeform: Shape 3116">
                  <a:extLst>
                    <a:ext uri="{FF2B5EF4-FFF2-40B4-BE49-F238E27FC236}">
                      <a16:creationId xmlns:a16="http://schemas.microsoft.com/office/drawing/2014/main" id="{D05BA1E8-87F3-B5B8-0E40-CC8CFC728B24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8" name="Freeform: Shape 3117">
                  <a:extLst>
                    <a:ext uri="{FF2B5EF4-FFF2-40B4-BE49-F238E27FC236}">
                      <a16:creationId xmlns:a16="http://schemas.microsoft.com/office/drawing/2014/main" id="{DB41221B-82C8-50F5-01CF-7C5CE34318A0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88" name="TextBox 2187">
                <a:extLst>
                  <a:ext uri="{FF2B5EF4-FFF2-40B4-BE49-F238E27FC236}">
                    <a16:creationId xmlns:a16="http://schemas.microsoft.com/office/drawing/2014/main" id="{BF808A48-9013-458B-0E15-A97E97607DDF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2189" name="TextBox 2188">
                <a:extLst>
                  <a:ext uri="{FF2B5EF4-FFF2-40B4-BE49-F238E27FC236}">
                    <a16:creationId xmlns:a16="http://schemas.microsoft.com/office/drawing/2014/main" id="{42A0F8A1-9DC1-47D1-EC7F-335295E5951D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2190" name="TextBox 2189">
                <a:extLst>
                  <a:ext uri="{FF2B5EF4-FFF2-40B4-BE49-F238E27FC236}">
                    <a16:creationId xmlns:a16="http://schemas.microsoft.com/office/drawing/2014/main" id="{A46FB898-A1AC-264D-CD39-DA1DB29ED00A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GSL</a:t>
                </a:r>
              </a:p>
            </p:txBody>
          </p:sp>
          <p:sp>
            <p:nvSpPr>
              <p:cNvPr id="2191" name="TextBox 2190">
                <a:extLst>
                  <a:ext uri="{FF2B5EF4-FFF2-40B4-BE49-F238E27FC236}">
                    <a16:creationId xmlns:a16="http://schemas.microsoft.com/office/drawing/2014/main" id="{35E6DE97-EFC1-C11B-9B9A-727696BE4069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2192" name="TextBox 2191">
                <a:extLst>
                  <a:ext uri="{FF2B5EF4-FFF2-40B4-BE49-F238E27FC236}">
                    <a16:creationId xmlns:a16="http://schemas.microsoft.com/office/drawing/2014/main" id="{F84ADFD9-FE33-9891-715F-CAF61B5FA31B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2193" name="TextBox 2192">
                <a:extLst>
                  <a:ext uri="{FF2B5EF4-FFF2-40B4-BE49-F238E27FC236}">
                    <a16:creationId xmlns:a16="http://schemas.microsoft.com/office/drawing/2014/main" id="{5DD4A61E-596D-695A-B797-BD5B0B7B0DBC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88" name="Group 3187">
            <a:extLst>
              <a:ext uri="{FF2B5EF4-FFF2-40B4-BE49-F238E27FC236}">
                <a16:creationId xmlns:a16="http://schemas.microsoft.com/office/drawing/2014/main" id="{A00601D1-2B2A-4C4F-28D8-06BC8FBE580E}"/>
              </a:ext>
            </a:extLst>
          </p:cNvPr>
          <p:cNvGrpSpPr/>
          <p:nvPr/>
        </p:nvGrpSpPr>
        <p:grpSpPr>
          <a:xfrm>
            <a:off x="78491" y="808429"/>
            <a:ext cx="11800357" cy="6715862"/>
            <a:chOff x="18342538" y="-5592518"/>
            <a:chExt cx="11800357" cy="6715862"/>
          </a:xfrm>
        </p:grpSpPr>
        <p:sp>
          <p:nvSpPr>
            <p:cNvPr id="2310" name="Rectangle 2309">
              <a:extLst>
                <a:ext uri="{FF2B5EF4-FFF2-40B4-BE49-F238E27FC236}">
                  <a16:creationId xmlns:a16="http://schemas.microsoft.com/office/drawing/2014/main" id="{A56AC548-83AF-147F-2F0A-CBF53FC2F1A0}"/>
                </a:ext>
              </a:extLst>
            </p:cNvPr>
            <p:cNvSpPr/>
            <p:nvPr/>
          </p:nvSpPr>
          <p:spPr>
            <a:xfrm>
              <a:off x="23467150" y="-4908876"/>
              <a:ext cx="610370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/>
                <a:t>Are nonprescription medicines available in pharmacies and general shops Used for minor health problems.</a:t>
              </a:r>
              <a:endParaRPr lang="en-US" sz="2000"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11" name="Rectangle 2310">
              <a:extLst>
                <a:ext uri="{FF2B5EF4-FFF2-40B4-BE49-F238E27FC236}">
                  <a16:creationId xmlns:a16="http://schemas.microsoft.com/office/drawing/2014/main" id="{6C38D3CA-C7D3-61AE-F707-289755E9532B}"/>
                </a:ext>
              </a:extLst>
            </p:cNvPr>
            <p:cNvSpPr/>
            <p:nvPr/>
          </p:nvSpPr>
          <p:spPr>
            <a:xfrm>
              <a:off x="24348951" y="-5592518"/>
              <a:ext cx="487294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accent2">
                      <a:lumMod val="75000"/>
                    </a:schemeClr>
                  </a:solidFill>
                </a:rPr>
                <a:t>Over the counter</a:t>
              </a:r>
            </a:p>
          </p:txBody>
        </p:sp>
        <p:pic>
          <p:nvPicPr>
            <p:cNvPr id="2313" name="Picture 2312">
              <a:extLst>
                <a:ext uri="{FF2B5EF4-FFF2-40B4-BE49-F238E27FC236}">
                  <a16:creationId xmlns:a16="http://schemas.microsoft.com/office/drawing/2014/main" id="{D78A64A1-BB48-13BE-5341-2C85FAF7D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921624" y="-4198002"/>
              <a:ext cx="2978754" cy="2978754"/>
            </a:xfrm>
            <a:prstGeom prst="rect">
              <a:avLst/>
            </a:prstGeom>
          </p:spPr>
        </p:pic>
        <p:pic>
          <p:nvPicPr>
            <p:cNvPr id="2314" name="Picture 2313">
              <a:extLst>
                <a:ext uri="{FF2B5EF4-FFF2-40B4-BE49-F238E27FC236}">
                  <a16:creationId xmlns:a16="http://schemas.microsoft.com/office/drawing/2014/main" id="{374C4534-3ACA-3C73-837A-F7994B24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710322" y="-1892201"/>
              <a:ext cx="3015545" cy="3015545"/>
            </a:xfrm>
            <a:prstGeom prst="rect">
              <a:avLst/>
            </a:prstGeom>
          </p:spPr>
        </p:pic>
        <p:pic>
          <p:nvPicPr>
            <p:cNvPr id="2307" name="Picture 2306">
              <a:extLst>
                <a:ext uri="{FF2B5EF4-FFF2-40B4-BE49-F238E27FC236}">
                  <a16:creationId xmlns:a16="http://schemas.microsoft.com/office/drawing/2014/main" id="{B4B465F4-0121-DD30-A64F-F7F15BCD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483" b="92529" l="2956" r="97865">
                          <a14:foregroundMark x1="3448" y1="52299" x2="2956" y2="75287"/>
                          <a14:foregroundMark x1="2956" y1="48563" x2="10345" y2="60920"/>
                          <a14:foregroundMark x1="5090" y1="81897" x2="5090" y2="81897"/>
                          <a14:foregroundMark x1="6732" y1="86782" x2="6732" y2="86782"/>
                          <a14:foregroundMark x1="7553" y1="92529" x2="7553" y2="92529"/>
                          <a14:foregroundMark x1="6240" y1="89080" x2="6240" y2="89080"/>
                          <a14:foregroundMark x1="89984" y1="16092" x2="93760" y2="50000"/>
                          <a14:foregroundMark x1="97865" y1="35057" x2="97865" y2="35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53437" y="-1611970"/>
              <a:ext cx="3291869" cy="1881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08" name="Picture 18" descr="Piriteze Tabletki przeciwhistaminowe łagodzące alergie Cetyryzyna 30s - Superdrug | McGrocer">
              <a:extLst>
                <a:ext uri="{FF2B5EF4-FFF2-40B4-BE49-F238E27FC236}">
                  <a16:creationId xmlns:a16="http://schemas.microsoft.com/office/drawing/2014/main" id="{91E35C21-71FA-5AE7-D2E7-C1E8096EC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9" t="11616" r="2589" b="11165"/>
            <a:stretch>
              <a:fillRect/>
            </a:stretch>
          </p:blipFill>
          <p:spPr bwMode="auto">
            <a:xfrm>
              <a:off x="25421907" y="-3628910"/>
              <a:ext cx="2059872" cy="16721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9" name="Picture 2308">
              <a:extLst>
                <a:ext uri="{FF2B5EF4-FFF2-40B4-BE49-F238E27FC236}">
                  <a16:creationId xmlns:a16="http://schemas.microsoft.com/office/drawing/2014/main" id="{01FD9FE8-B31A-6293-AA09-35908C86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82291" y="-3746097"/>
              <a:ext cx="2360604" cy="2360604"/>
            </a:xfrm>
            <a:prstGeom prst="rect">
              <a:avLst/>
            </a:prstGeom>
          </p:spPr>
        </p:pic>
        <p:grpSp>
          <p:nvGrpSpPr>
            <p:cNvPr id="2089" name="Group 2088">
              <a:extLst>
                <a:ext uri="{FF2B5EF4-FFF2-40B4-BE49-F238E27FC236}">
                  <a16:creationId xmlns:a16="http://schemas.microsoft.com/office/drawing/2014/main" id="{946CE239-E69C-6847-5691-A52F1D58B04C}"/>
                </a:ext>
              </a:extLst>
            </p:cNvPr>
            <p:cNvGrpSpPr/>
            <p:nvPr/>
          </p:nvGrpSpPr>
          <p:grpSpPr>
            <a:xfrm>
              <a:off x="18342538" y="-4991291"/>
              <a:ext cx="4939464" cy="4823663"/>
              <a:chOff x="1164863" y="276429"/>
              <a:chExt cx="5787864" cy="6305142"/>
            </a:xfrm>
          </p:grpSpPr>
          <p:grpSp>
            <p:nvGrpSpPr>
              <p:cNvPr id="2090" name="Group 2089">
                <a:extLst>
                  <a:ext uri="{FF2B5EF4-FFF2-40B4-BE49-F238E27FC236}">
                    <a16:creationId xmlns:a16="http://schemas.microsoft.com/office/drawing/2014/main" id="{D85E6328-7556-9AA1-4A3B-7B54393D5B87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097" name="Freeform: Shape 2096">
                  <a:extLst>
                    <a:ext uri="{FF2B5EF4-FFF2-40B4-BE49-F238E27FC236}">
                      <a16:creationId xmlns:a16="http://schemas.microsoft.com/office/drawing/2014/main" id="{ACF24771-E421-182C-C6A8-A20AF5D712C2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8" name="Freeform: Shape 2097">
                  <a:extLst>
                    <a:ext uri="{FF2B5EF4-FFF2-40B4-BE49-F238E27FC236}">
                      <a16:creationId xmlns:a16="http://schemas.microsoft.com/office/drawing/2014/main" id="{47B48874-737E-255C-4AAE-143991E230C3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rgbClr val="61048A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9" name="Freeform: Shape 2098">
                  <a:extLst>
                    <a:ext uri="{FF2B5EF4-FFF2-40B4-BE49-F238E27FC236}">
                      <a16:creationId xmlns:a16="http://schemas.microsoft.com/office/drawing/2014/main" id="{CEC28E9F-DCE8-7B5C-FAD4-68DA935DFD5F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0" name="Freeform: Shape 2099">
                  <a:extLst>
                    <a:ext uri="{FF2B5EF4-FFF2-40B4-BE49-F238E27FC236}">
                      <a16:creationId xmlns:a16="http://schemas.microsoft.com/office/drawing/2014/main" id="{6BDFFBA6-4963-34BB-464C-F78F66331031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1" name="Freeform: Shape 2100">
                  <a:extLst>
                    <a:ext uri="{FF2B5EF4-FFF2-40B4-BE49-F238E27FC236}">
                      <a16:creationId xmlns:a16="http://schemas.microsoft.com/office/drawing/2014/main" id="{3FF06B88-6475-FA93-A1F7-F757F675B13E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2" name="Freeform: Shape 2101">
                  <a:extLst>
                    <a:ext uri="{FF2B5EF4-FFF2-40B4-BE49-F238E27FC236}">
                      <a16:creationId xmlns:a16="http://schemas.microsoft.com/office/drawing/2014/main" id="{1C39E1FD-8A4E-4579-AC8F-368D723707E1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3" name="Freeform: Shape 2102">
                  <a:extLst>
                    <a:ext uri="{FF2B5EF4-FFF2-40B4-BE49-F238E27FC236}">
                      <a16:creationId xmlns:a16="http://schemas.microsoft.com/office/drawing/2014/main" id="{36DED90C-CC00-2F51-F262-A1D3DD3E65C0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4" name="Freeform: Shape 2103">
                  <a:extLst>
                    <a:ext uri="{FF2B5EF4-FFF2-40B4-BE49-F238E27FC236}">
                      <a16:creationId xmlns:a16="http://schemas.microsoft.com/office/drawing/2014/main" id="{92D49DE6-AAB8-C8F6-F9D2-3423113348F7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5" name="Freeform: Shape 2104">
                  <a:extLst>
                    <a:ext uri="{FF2B5EF4-FFF2-40B4-BE49-F238E27FC236}">
                      <a16:creationId xmlns:a16="http://schemas.microsoft.com/office/drawing/2014/main" id="{787AE380-9507-A737-C708-2EDBA1C5349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6" name="Freeform: Shape 2105">
                  <a:extLst>
                    <a:ext uri="{FF2B5EF4-FFF2-40B4-BE49-F238E27FC236}">
                      <a16:creationId xmlns:a16="http://schemas.microsoft.com/office/drawing/2014/main" id="{D3CB51D6-0A01-E5D2-23A2-FA1F130B7EF2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7" name="Freeform: Shape 2106">
                  <a:extLst>
                    <a:ext uri="{FF2B5EF4-FFF2-40B4-BE49-F238E27FC236}">
                      <a16:creationId xmlns:a16="http://schemas.microsoft.com/office/drawing/2014/main" id="{4F9CB9D9-E536-62A2-8187-E52C5372DF14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8" name="Freeform: Shape 2107">
                  <a:extLst>
                    <a:ext uri="{FF2B5EF4-FFF2-40B4-BE49-F238E27FC236}">
                      <a16:creationId xmlns:a16="http://schemas.microsoft.com/office/drawing/2014/main" id="{D8891CD6-CCC4-93DC-F234-DCF6EF6827CC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9" name="Freeform: Shape 2108">
                  <a:extLst>
                    <a:ext uri="{FF2B5EF4-FFF2-40B4-BE49-F238E27FC236}">
                      <a16:creationId xmlns:a16="http://schemas.microsoft.com/office/drawing/2014/main" id="{4245A992-FCF8-B066-3194-A00A62EEC857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0" name="Freeform: Shape 2109">
                  <a:extLst>
                    <a:ext uri="{FF2B5EF4-FFF2-40B4-BE49-F238E27FC236}">
                      <a16:creationId xmlns:a16="http://schemas.microsoft.com/office/drawing/2014/main" id="{2447F779-8128-398B-9ADA-2AE232D78854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1" name="Freeform: Shape 2110">
                  <a:extLst>
                    <a:ext uri="{FF2B5EF4-FFF2-40B4-BE49-F238E27FC236}">
                      <a16:creationId xmlns:a16="http://schemas.microsoft.com/office/drawing/2014/main" id="{7B27671B-9C3E-38BA-3220-D749E85B3B0B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6" name="Freeform: Shape 2175">
                  <a:extLst>
                    <a:ext uri="{FF2B5EF4-FFF2-40B4-BE49-F238E27FC236}">
                      <a16:creationId xmlns:a16="http://schemas.microsoft.com/office/drawing/2014/main" id="{7BAD38A3-8927-E85B-7F05-0260AEEB89DF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7" name="Freeform: Shape 2176">
                  <a:extLst>
                    <a:ext uri="{FF2B5EF4-FFF2-40B4-BE49-F238E27FC236}">
                      <a16:creationId xmlns:a16="http://schemas.microsoft.com/office/drawing/2014/main" id="{13136423-A572-1945-C1FC-50894A2C7A6E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8" name="Freeform: Shape 2177">
                  <a:extLst>
                    <a:ext uri="{FF2B5EF4-FFF2-40B4-BE49-F238E27FC236}">
                      <a16:creationId xmlns:a16="http://schemas.microsoft.com/office/drawing/2014/main" id="{2CF16814-52F3-1478-B649-2290104069BF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9" name="Freeform: Shape 2178">
                  <a:extLst>
                    <a:ext uri="{FF2B5EF4-FFF2-40B4-BE49-F238E27FC236}">
                      <a16:creationId xmlns:a16="http://schemas.microsoft.com/office/drawing/2014/main" id="{27C6498C-349B-B7C2-F8B7-7D4BD257C330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0" name="Freeform: Shape 2179">
                  <a:extLst>
                    <a:ext uri="{FF2B5EF4-FFF2-40B4-BE49-F238E27FC236}">
                      <a16:creationId xmlns:a16="http://schemas.microsoft.com/office/drawing/2014/main" id="{5EDEAE5D-0BBE-9415-82E7-9F72EA55E18C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1" name="Freeform: Shape 2180">
                  <a:extLst>
                    <a:ext uri="{FF2B5EF4-FFF2-40B4-BE49-F238E27FC236}">
                      <a16:creationId xmlns:a16="http://schemas.microsoft.com/office/drawing/2014/main" id="{4A2A92EC-96F5-6C4B-2F90-F5E65683F76E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rgbClr val="AE08F8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2" name="Freeform: Shape 2181">
                  <a:extLst>
                    <a:ext uri="{FF2B5EF4-FFF2-40B4-BE49-F238E27FC236}">
                      <a16:creationId xmlns:a16="http://schemas.microsoft.com/office/drawing/2014/main" id="{C83D8735-1E47-CABC-E10A-5E5B2296DFAD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3" name="Freeform: Shape 2182">
                  <a:extLst>
                    <a:ext uri="{FF2B5EF4-FFF2-40B4-BE49-F238E27FC236}">
                      <a16:creationId xmlns:a16="http://schemas.microsoft.com/office/drawing/2014/main" id="{AF18516D-CE42-D303-856F-A41EACC66718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4" name="Freeform: Shape 2183">
                  <a:extLst>
                    <a:ext uri="{FF2B5EF4-FFF2-40B4-BE49-F238E27FC236}">
                      <a16:creationId xmlns:a16="http://schemas.microsoft.com/office/drawing/2014/main" id="{68B79B76-9443-B2A3-2342-B6357DE97633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5" name="Freeform: Shape 2184">
                  <a:extLst>
                    <a:ext uri="{FF2B5EF4-FFF2-40B4-BE49-F238E27FC236}">
                      <a16:creationId xmlns:a16="http://schemas.microsoft.com/office/drawing/2014/main" id="{F37EC640-8902-2225-6C95-85076C0192D6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91" name="TextBox 2090">
                <a:extLst>
                  <a:ext uri="{FF2B5EF4-FFF2-40B4-BE49-F238E27FC236}">
                    <a16:creationId xmlns:a16="http://schemas.microsoft.com/office/drawing/2014/main" id="{DBBAD802-F201-5023-A459-82CDAD2F317D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2092" name="TextBox 2091">
                <a:extLst>
                  <a:ext uri="{FF2B5EF4-FFF2-40B4-BE49-F238E27FC236}">
                    <a16:creationId xmlns:a16="http://schemas.microsoft.com/office/drawing/2014/main" id="{580D399D-9DC9-7B96-94F4-48C0C28B2095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2093" name="TextBox 2092">
                <a:extLst>
                  <a:ext uri="{FF2B5EF4-FFF2-40B4-BE49-F238E27FC236}">
                    <a16:creationId xmlns:a16="http://schemas.microsoft.com/office/drawing/2014/main" id="{7D8E833D-CEA8-573F-0E95-8247E37708B3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2094" name="TextBox 2093">
                <a:extLst>
                  <a:ext uri="{FF2B5EF4-FFF2-40B4-BE49-F238E27FC236}">
                    <a16:creationId xmlns:a16="http://schemas.microsoft.com/office/drawing/2014/main" id="{F5125B22-AFCF-CC50-DEC9-0AA42653E253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OTC</a:t>
                </a:r>
              </a:p>
            </p:txBody>
          </p:sp>
          <p:sp>
            <p:nvSpPr>
              <p:cNvPr id="2095" name="TextBox 2094">
                <a:extLst>
                  <a:ext uri="{FF2B5EF4-FFF2-40B4-BE49-F238E27FC236}">
                    <a16:creationId xmlns:a16="http://schemas.microsoft.com/office/drawing/2014/main" id="{9F1960A5-9914-CA67-1214-A6CDBE861DB0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2096" name="TextBox 2095">
                <a:extLst>
                  <a:ext uri="{FF2B5EF4-FFF2-40B4-BE49-F238E27FC236}">
                    <a16:creationId xmlns:a16="http://schemas.microsoft.com/office/drawing/2014/main" id="{EE21EC80-F66C-A7FD-14D3-53800058E48C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90" name="Group 3189">
            <a:extLst>
              <a:ext uri="{FF2B5EF4-FFF2-40B4-BE49-F238E27FC236}">
                <a16:creationId xmlns:a16="http://schemas.microsoft.com/office/drawing/2014/main" id="{BF7D36ED-1B17-0098-A29D-9BBD036997E5}"/>
              </a:ext>
            </a:extLst>
          </p:cNvPr>
          <p:cNvGrpSpPr/>
          <p:nvPr/>
        </p:nvGrpSpPr>
        <p:grpSpPr>
          <a:xfrm>
            <a:off x="145520" y="860257"/>
            <a:ext cx="11922136" cy="6713938"/>
            <a:chOff x="13538909" y="-5964386"/>
            <a:chExt cx="11922136" cy="6713938"/>
          </a:xfrm>
        </p:grpSpPr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7A216724-BF9C-B6A0-558C-B73B0E892826}"/>
                </a:ext>
              </a:extLst>
            </p:cNvPr>
            <p:cNvSpPr/>
            <p:nvPr/>
          </p:nvSpPr>
          <p:spPr>
            <a:xfrm>
              <a:off x="18703905" y="-5394744"/>
              <a:ext cx="675714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/>
                <a:t>They are classified under POM but due to their addictive nature they are restricted by more strength control measures.</a:t>
              </a:r>
              <a:endPara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8E382410-7DA9-985B-8967-A1053A2D68D0}"/>
                </a:ext>
              </a:extLst>
            </p:cNvPr>
            <p:cNvSpPr/>
            <p:nvPr/>
          </p:nvSpPr>
          <p:spPr>
            <a:xfrm>
              <a:off x="19613414" y="-5964386"/>
              <a:ext cx="487294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accent2">
                      <a:lumMod val="75000"/>
                    </a:schemeClr>
                  </a:solidFill>
                </a:rPr>
                <a:t>Controlled drugs</a:t>
              </a:r>
            </a:p>
          </p:txBody>
        </p:sp>
        <p:pic>
          <p:nvPicPr>
            <p:cNvPr id="1028" name="Picture 1027">
              <a:extLst>
                <a:ext uri="{FF2B5EF4-FFF2-40B4-BE49-F238E27FC236}">
                  <a16:creationId xmlns:a16="http://schemas.microsoft.com/office/drawing/2014/main" id="{B248780C-E351-9C22-FB1A-A03424F5B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8646"/>
            <a:stretch>
              <a:fillRect/>
            </a:stretch>
          </p:blipFill>
          <p:spPr>
            <a:xfrm>
              <a:off x="18005851" y="-1997425"/>
              <a:ext cx="3376574" cy="2746977"/>
            </a:xfrm>
            <a:prstGeom prst="rect">
              <a:avLst/>
            </a:prstGeom>
          </p:spPr>
        </p:pic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DF971319-EC1B-97C0-7EAA-D8BD390F1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523" b="15247"/>
            <a:stretch>
              <a:fillRect/>
            </a:stretch>
          </p:blipFill>
          <p:spPr>
            <a:xfrm>
              <a:off x="21252551" y="-2694795"/>
              <a:ext cx="4019038" cy="2755115"/>
            </a:xfrm>
            <a:prstGeom prst="rect">
              <a:avLst/>
            </a:prstGeom>
          </p:spPr>
        </p:pic>
        <p:pic>
          <p:nvPicPr>
            <p:cNvPr id="2366" name="Picture 2365">
              <a:extLst>
                <a:ext uri="{FF2B5EF4-FFF2-40B4-BE49-F238E27FC236}">
                  <a16:creationId xmlns:a16="http://schemas.microsoft.com/office/drawing/2014/main" id="{F730C952-0EB4-3072-9421-71173357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305" b="90963" l="9353" r="89209">
                          <a14:foregroundMark x1="35612" y1="16306" x2="74101" y2="13752"/>
                          <a14:foregroundMark x1="74101" y1="13752" x2="74460" y2="13752"/>
                          <a14:foregroundMark x1="32374" y1="18271" x2="41727" y2="20432"/>
                          <a14:foregroundMark x1="16547" y1="47741" x2="19784" y2="62868"/>
                          <a14:foregroundMark x1="32374" y1="48919" x2="66187" y2="49705"/>
                          <a14:foregroundMark x1="73022" y1="52259" x2="33453" y2="52652"/>
                          <a14:foregroundMark x1="34173" y1="57760" x2="72302" y2="56582"/>
                          <a14:foregroundMark x1="33094" y1="60314" x2="75180" y2="59725"/>
                          <a14:foregroundMark x1="35971" y1="54617" x2="36331" y2="60118"/>
                          <a14:foregroundMark x1="15468" y1="85658" x2="21583" y2="86837"/>
                          <a14:foregroundMark x1="30216" y1="90373" x2="65827" y2="91159"/>
                          <a14:foregroundMark x1="46043" y1="83301" x2="69065" y2="87623"/>
                          <a14:foregroundMark x1="53237" y1="86640" x2="58993" y2="87426"/>
                          <a14:foregroundMark x1="37050" y1="6876" x2="52158" y2="12967"/>
                          <a14:foregroundMark x1="77338" y1="7073" x2="80216" y2="7073"/>
                          <a14:foregroundMark x1="76978" y1="6090" x2="76978" y2="6090"/>
                          <a14:foregroundMark x1="72662" y1="5305" x2="72662" y2="5305"/>
                          <a14:foregroundMark x1="74460" y1="5894" x2="74460" y2="58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2825" y="-4208948"/>
              <a:ext cx="1247620" cy="2284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67" name="Picture 2366">
              <a:extLst>
                <a:ext uri="{FF2B5EF4-FFF2-40B4-BE49-F238E27FC236}">
                  <a16:creationId xmlns:a16="http://schemas.microsoft.com/office/drawing/2014/main" id="{48064B21-CAF2-8289-8953-E595A9460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3146" b="99503" l="8146" r="89775">
                          <a14:foregroundMark x1="15425" y1="17219" x2="44021" y2="16060"/>
                          <a14:foregroundMark x1="28596" y1="23675" x2="77123" y2="20199"/>
                          <a14:foregroundMark x1="49740" y1="9272" x2="71231" y2="4636"/>
                          <a14:foregroundMark x1="78856" y1="3146" x2="81629" y2="5464"/>
                          <a14:foregroundMark x1="10225" y1="73841" x2="33969" y2="84603"/>
                          <a14:foregroundMark x1="33969" y1="84603" x2="39688" y2="84272"/>
                          <a14:foregroundMark x1="39341" y1="85762" x2="72097" y2="92550"/>
                          <a14:foregroundMark x1="72097" y1="92550" x2="75910" y2="91391"/>
                          <a14:foregroundMark x1="70884" y1="94868" x2="70884" y2="94868"/>
                          <a14:foregroundMark x1="67244" y1="95695" x2="57192" y2="91060"/>
                          <a14:foregroundMark x1="83882" y1="93377" x2="83882" y2="93377"/>
                          <a14:foregroundMark x1="88735" y1="11424" x2="88735" y2="11424"/>
                          <a14:foregroundMark x1="8666" y1="17881" x2="8666" y2="17881"/>
                          <a14:foregroundMark x1="18198" y1="12252" x2="38995" y2="8444"/>
                          <a14:foregroundMark x1="8146" y1="15232" x2="8146" y2="15232"/>
                          <a14:foregroundMark x1="66378" y1="99503" x2="75563" y2="98675"/>
                          <a14:foregroundMark x1="49740" y1="54967" x2="75217" y2="52152"/>
                          <a14:foregroundMark x1="75217" y1="52152" x2="75910" y2="52649"/>
                          <a14:foregroundMark x1="54419" y1="47351" x2="59272" y2="59437"/>
                          <a14:foregroundMark x1="53726" y1="50662" x2="54419" y2="55629"/>
                          <a14:foregroundMark x1="48873" y1="40728" x2="60485" y2="609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0907" y="-4400985"/>
              <a:ext cx="2350640" cy="246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7B6C721D-176E-4389-520A-8355AB6A7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091" t="3151" r="9602" b="2631"/>
            <a:stretch>
              <a:fillRect/>
            </a:stretch>
          </p:blipFill>
          <p:spPr>
            <a:xfrm>
              <a:off x="21052476" y="-4411861"/>
              <a:ext cx="1216400" cy="2890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055" name="Group 2054">
              <a:extLst>
                <a:ext uri="{FF2B5EF4-FFF2-40B4-BE49-F238E27FC236}">
                  <a16:creationId xmlns:a16="http://schemas.microsoft.com/office/drawing/2014/main" id="{E23BEBD6-E3CE-A51A-15E0-93D6D1A88819}"/>
                </a:ext>
              </a:extLst>
            </p:cNvPr>
            <p:cNvGrpSpPr/>
            <p:nvPr/>
          </p:nvGrpSpPr>
          <p:grpSpPr>
            <a:xfrm>
              <a:off x="13538909" y="-5430100"/>
              <a:ext cx="4939464" cy="4823663"/>
              <a:chOff x="1164863" y="276429"/>
              <a:chExt cx="5787864" cy="6305142"/>
            </a:xfrm>
          </p:grpSpPr>
          <p:grpSp>
            <p:nvGrpSpPr>
              <p:cNvPr id="2056" name="Group 2055">
                <a:extLst>
                  <a:ext uri="{FF2B5EF4-FFF2-40B4-BE49-F238E27FC236}">
                    <a16:creationId xmlns:a16="http://schemas.microsoft.com/office/drawing/2014/main" id="{8E58A169-05D5-E284-82EF-BF2213A4C4CB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063" name="Freeform: Shape 2062">
                  <a:extLst>
                    <a:ext uri="{FF2B5EF4-FFF2-40B4-BE49-F238E27FC236}">
                      <a16:creationId xmlns:a16="http://schemas.microsoft.com/office/drawing/2014/main" id="{ECED0ADF-56EA-ABFA-D0AA-B900AC344E56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4" name="Freeform: Shape 2063">
                  <a:extLst>
                    <a:ext uri="{FF2B5EF4-FFF2-40B4-BE49-F238E27FC236}">
                      <a16:creationId xmlns:a16="http://schemas.microsoft.com/office/drawing/2014/main" id="{2985DE95-8E80-9398-78DC-6952E6BEFD15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5F667177-7E74-BD15-3150-70C5C14C3D0D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rgbClr val="A80044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026DB09D-394D-3CCC-6EA9-94B645248722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1699DD2D-168E-7CE3-DA63-B7151DA1A9DE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E96AED4E-05BB-687F-3A49-CFBB4B31E8A4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6356239B-C328-B1F4-50EC-F6D1D6348E8E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DB4B872-E680-5558-C61E-F9182132FC16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A6A890CA-2019-F639-B699-3EA7D26C33F4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07CA5234-916E-E625-57DA-949CFCA616A7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724BF710-79CD-2DB1-E8D6-0523D20A06E8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BD123EE6-CED4-3D79-41B4-3F4F8578C267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6C543D7E-5358-E3AB-03E7-91FF2CA8683A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7" name="Freeform: Shape 2076">
                  <a:extLst>
                    <a:ext uri="{FF2B5EF4-FFF2-40B4-BE49-F238E27FC236}">
                      <a16:creationId xmlns:a16="http://schemas.microsoft.com/office/drawing/2014/main" id="{55EA56AE-BB1E-4759-33C7-1A594FA38C1A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8" name="Freeform: Shape 2077">
                  <a:extLst>
                    <a:ext uri="{FF2B5EF4-FFF2-40B4-BE49-F238E27FC236}">
                      <a16:creationId xmlns:a16="http://schemas.microsoft.com/office/drawing/2014/main" id="{D6F52578-250D-FD19-8674-0DF9F4551580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9" name="Freeform: Shape 2078">
                  <a:extLst>
                    <a:ext uri="{FF2B5EF4-FFF2-40B4-BE49-F238E27FC236}">
                      <a16:creationId xmlns:a16="http://schemas.microsoft.com/office/drawing/2014/main" id="{C510B000-4A6F-2A01-F133-3236CAB76FB7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0" name="Freeform: Shape 2079">
                  <a:extLst>
                    <a:ext uri="{FF2B5EF4-FFF2-40B4-BE49-F238E27FC236}">
                      <a16:creationId xmlns:a16="http://schemas.microsoft.com/office/drawing/2014/main" id="{8A2FB143-4702-5A5C-9676-D5C82144652F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1" name="Freeform: Shape 2080">
                  <a:extLst>
                    <a:ext uri="{FF2B5EF4-FFF2-40B4-BE49-F238E27FC236}">
                      <a16:creationId xmlns:a16="http://schemas.microsoft.com/office/drawing/2014/main" id="{ADAA36C2-0736-BFAA-E16D-97BDB6E9D56E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2" name="Freeform: Shape 2081">
                  <a:extLst>
                    <a:ext uri="{FF2B5EF4-FFF2-40B4-BE49-F238E27FC236}">
                      <a16:creationId xmlns:a16="http://schemas.microsoft.com/office/drawing/2014/main" id="{CFA8E902-4BEA-02AE-B3EB-7314CF33AC11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3" name="Freeform: Shape 2082">
                  <a:extLst>
                    <a:ext uri="{FF2B5EF4-FFF2-40B4-BE49-F238E27FC236}">
                      <a16:creationId xmlns:a16="http://schemas.microsoft.com/office/drawing/2014/main" id="{C5F4EBED-350B-8750-8016-567544AB03B4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4" name="Freeform: Shape 2083">
                  <a:extLst>
                    <a:ext uri="{FF2B5EF4-FFF2-40B4-BE49-F238E27FC236}">
                      <a16:creationId xmlns:a16="http://schemas.microsoft.com/office/drawing/2014/main" id="{BBAA41FC-BF13-A4B4-6D6B-25CC2BA83501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5" name="Freeform: Shape 2084">
                  <a:extLst>
                    <a:ext uri="{FF2B5EF4-FFF2-40B4-BE49-F238E27FC236}">
                      <a16:creationId xmlns:a16="http://schemas.microsoft.com/office/drawing/2014/main" id="{08D0DE26-F6E8-F306-A489-F6E7CC3197A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6" name="Freeform: Shape 2085">
                  <a:extLst>
                    <a:ext uri="{FF2B5EF4-FFF2-40B4-BE49-F238E27FC236}">
                      <a16:creationId xmlns:a16="http://schemas.microsoft.com/office/drawing/2014/main" id="{67ACB417-98CA-1D7A-C1B6-137462B8E6B4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7" name="Freeform: Shape 2086">
                  <a:extLst>
                    <a:ext uri="{FF2B5EF4-FFF2-40B4-BE49-F238E27FC236}">
                      <a16:creationId xmlns:a16="http://schemas.microsoft.com/office/drawing/2014/main" id="{5B84E473-68D1-B6CC-9BA6-5C5B03C11786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8" name="Freeform: Shape 2087">
                  <a:extLst>
                    <a:ext uri="{FF2B5EF4-FFF2-40B4-BE49-F238E27FC236}">
                      <a16:creationId xmlns:a16="http://schemas.microsoft.com/office/drawing/2014/main" id="{1A0BC379-D8F8-813B-51A8-9B3BF8E5581B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57" name="TextBox 2056">
                <a:extLst>
                  <a:ext uri="{FF2B5EF4-FFF2-40B4-BE49-F238E27FC236}">
                    <a16:creationId xmlns:a16="http://schemas.microsoft.com/office/drawing/2014/main" id="{C48A1672-3CEE-9E68-DBBC-CF48530B8467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2058" name="TextBox 2057">
                <a:extLst>
                  <a:ext uri="{FF2B5EF4-FFF2-40B4-BE49-F238E27FC236}">
                    <a16:creationId xmlns:a16="http://schemas.microsoft.com/office/drawing/2014/main" id="{0DBCFB4F-FF37-51A6-3CDE-FD34F5FFFF00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2059" name="TextBox 2058">
                <a:extLst>
                  <a:ext uri="{FF2B5EF4-FFF2-40B4-BE49-F238E27FC236}">
                    <a16:creationId xmlns:a16="http://schemas.microsoft.com/office/drawing/2014/main" id="{7631238A-0FC8-B1AE-F699-3255FF41D5C4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2060" name="TextBox 2059">
                <a:extLst>
                  <a:ext uri="{FF2B5EF4-FFF2-40B4-BE49-F238E27FC236}">
                    <a16:creationId xmlns:a16="http://schemas.microsoft.com/office/drawing/2014/main" id="{D59FD3C7-25C5-0DF8-A9ED-6628779E0F03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7812304C-940F-1263-DFE5-BF08C03A1281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CD</a:t>
                </a:r>
              </a:p>
            </p:txBody>
          </p:sp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3FFF0DE7-A97F-5E0C-786A-C6A60352E5A1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91" name="Group 3190">
            <a:extLst>
              <a:ext uri="{FF2B5EF4-FFF2-40B4-BE49-F238E27FC236}">
                <a16:creationId xmlns:a16="http://schemas.microsoft.com/office/drawing/2014/main" id="{82444944-DD70-C8D0-4AF2-5A49B55508A2}"/>
              </a:ext>
            </a:extLst>
          </p:cNvPr>
          <p:cNvGrpSpPr/>
          <p:nvPr/>
        </p:nvGrpSpPr>
        <p:grpSpPr>
          <a:xfrm>
            <a:off x="152788" y="883532"/>
            <a:ext cx="11965648" cy="6102736"/>
            <a:chOff x="14224528" y="1470658"/>
            <a:chExt cx="11965648" cy="6102736"/>
          </a:xfrm>
        </p:grpSpPr>
        <p:sp>
          <p:nvSpPr>
            <p:cNvPr id="3077" name="Rectangle 3076">
              <a:extLst>
                <a:ext uri="{FF2B5EF4-FFF2-40B4-BE49-F238E27FC236}">
                  <a16:creationId xmlns:a16="http://schemas.microsoft.com/office/drawing/2014/main" id="{F645C8BE-D31A-E832-39DB-B834D921C6E1}"/>
                </a:ext>
              </a:extLst>
            </p:cNvPr>
            <p:cNvSpPr/>
            <p:nvPr/>
          </p:nvSpPr>
          <p:spPr>
            <a:xfrm>
              <a:off x="18291335" y="2066646"/>
              <a:ext cx="7856996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dirty="0"/>
                <a:t>- “Good Manufacturing Practices”. A manufacturing plant is GMP certified after passing strict inspections by the Health Ministry Labelled on the box without exception.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79" name="Rectangle 3078">
              <a:extLst>
                <a:ext uri="{FF2B5EF4-FFF2-40B4-BE49-F238E27FC236}">
                  <a16:creationId xmlns:a16="http://schemas.microsoft.com/office/drawing/2014/main" id="{AEC5084B-96B1-6138-B040-78A44711EDC8}"/>
                </a:ext>
              </a:extLst>
            </p:cNvPr>
            <p:cNvSpPr/>
            <p:nvPr/>
          </p:nvSpPr>
          <p:spPr>
            <a:xfrm>
              <a:off x="19086211" y="1470658"/>
              <a:ext cx="697410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accent2">
                      <a:lumMod val="75000"/>
                    </a:schemeClr>
                  </a:solidFill>
                </a:rPr>
                <a:t>Complementary/homeopathic remedies </a:t>
              </a:r>
            </a:p>
          </p:txBody>
        </p:sp>
        <p:pic>
          <p:nvPicPr>
            <p:cNvPr id="2233" name="Picture 2232">
              <a:extLst>
                <a:ext uri="{FF2B5EF4-FFF2-40B4-BE49-F238E27FC236}">
                  <a16:creationId xmlns:a16="http://schemas.microsoft.com/office/drawing/2014/main" id="{2D5DFB4B-C0B8-39F4-8FF3-75D36B75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48" t="1465" r="4320" b="2193"/>
            <a:stretch>
              <a:fillRect/>
            </a:stretch>
          </p:blipFill>
          <p:spPr>
            <a:xfrm>
              <a:off x="19786341" y="3783478"/>
              <a:ext cx="914832" cy="3040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35" name="Picture 2234">
              <a:extLst>
                <a:ext uri="{FF2B5EF4-FFF2-40B4-BE49-F238E27FC236}">
                  <a16:creationId xmlns:a16="http://schemas.microsoft.com/office/drawing/2014/main" id="{0CDFFE7D-789E-DFB2-1A0B-030B2663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email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596" b="94192" l="9562" r="89243">
                          <a14:foregroundMark x1="39841" y1="91414" x2="63347" y2="92929"/>
                          <a14:foregroundMark x1="26295" y1="94192" x2="56574" y2="941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9981" y="5190053"/>
              <a:ext cx="1389942" cy="2192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36" name="Picture 2235">
              <a:extLst>
                <a:ext uri="{FF2B5EF4-FFF2-40B4-BE49-F238E27FC236}">
                  <a16:creationId xmlns:a16="http://schemas.microsoft.com/office/drawing/2014/main" id="{6C44DCAC-3E69-5008-8132-576D1604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email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72"/>
            <a:stretch>
              <a:fillRect/>
            </a:stretch>
          </p:blipFill>
          <p:spPr>
            <a:xfrm>
              <a:off x="20695237" y="3287848"/>
              <a:ext cx="2164035" cy="2772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37" name="Picture 2236">
              <a:extLst>
                <a:ext uri="{FF2B5EF4-FFF2-40B4-BE49-F238E27FC236}">
                  <a16:creationId xmlns:a16="http://schemas.microsoft.com/office/drawing/2014/main" id="{23ED37BD-0A5A-226C-0BE8-3B29AFA7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3312511" y="3156771"/>
              <a:ext cx="2794356" cy="2083066"/>
            </a:xfrm>
            <a:prstGeom prst="rect">
              <a:avLst/>
            </a:prstGeom>
          </p:spPr>
        </p:pic>
        <p:pic>
          <p:nvPicPr>
            <p:cNvPr id="2239" name="Picture 2238">
              <a:extLst>
                <a:ext uri="{FF2B5EF4-FFF2-40B4-BE49-F238E27FC236}">
                  <a16:creationId xmlns:a16="http://schemas.microsoft.com/office/drawing/2014/main" id="{5491BDA1-24DE-C80D-8C6E-0AFD9B32B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email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945" b="89503" l="7619" r="89841">
                          <a14:foregroundMark x1="7619" y1="38122" x2="7619" y2="38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883">
              <a:off x="20879758" y="5308060"/>
              <a:ext cx="2680151" cy="1540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2" name="Picture 3071">
              <a:extLst>
                <a:ext uri="{FF2B5EF4-FFF2-40B4-BE49-F238E27FC236}">
                  <a16:creationId xmlns:a16="http://schemas.microsoft.com/office/drawing/2014/main" id="{C476B98C-0CDD-99E3-786F-5C147D0F3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82177" y="5715017"/>
              <a:ext cx="2688215" cy="1789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3" name="Picture 3072">
              <a:extLst>
                <a:ext uri="{FF2B5EF4-FFF2-40B4-BE49-F238E27FC236}">
                  <a16:creationId xmlns:a16="http://schemas.microsoft.com/office/drawing/2014/main" id="{133BEC69-3AAB-5798-D8CB-F98FFB30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186" b="97431" l="9294" r="89963">
                          <a14:foregroundMark x1="46097" y1="6719" x2="55762" y2="23320"/>
                          <a14:foregroundMark x1="44238" y1="3953" x2="44238" y2="1383"/>
                          <a14:foregroundMark x1="36059" y1="90316" x2="59108" y2="90316"/>
                          <a14:foregroundMark x1="26394" y1="94862" x2="54275" y2="93874"/>
                          <a14:foregroundMark x1="46097" y1="97431" x2="46097" y2="974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2680" y="3488284"/>
              <a:ext cx="1187496" cy="22337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5" name="Picture 3074">
              <a:extLst>
                <a:ext uri="{FF2B5EF4-FFF2-40B4-BE49-F238E27FC236}">
                  <a16:creationId xmlns:a16="http://schemas.microsoft.com/office/drawing/2014/main" id="{ED16AD69-AF88-C8EF-B48C-3B34A36B1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6410" b="89744" l="9649" r="89912">
                          <a14:foregroundMark x1="10526" y1="18376" x2="10526" y2="18376"/>
                          <a14:foregroundMark x1="28947" y1="6410" x2="28947" y2="64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42567" y="6059421"/>
              <a:ext cx="1475153" cy="15139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8EA615-C308-372E-795B-7AEFB56219DC}"/>
                </a:ext>
              </a:extLst>
            </p:cNvPr>
            <p:cNvGrpSpPr/>
            <p:nvPr/>
          </p:nvGrpSpPr>
          <p:grpSpPr>
            <a:xfrm>
              <a:off x="14224528" y="1989353"/>
              <a:ext cx="4939464" cy="4823663"/>
              <a:chOff x="1164863" y="276429"/>
              <a:chExt cx="5787864" cy="630514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BF79B01-0230-C817-23AB-7EEEF0147A24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930859CC-CDB0-9FEA-4071-D8AB9867285F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5764A79-5096-5A3A-D2E3-87D4455ABD21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84DCAF-A32C-6D81-C7EC-FEEDD8516676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FCC50290-FAFC-AFC2-B8F2-35F1C65738FC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94EE41E-92A5-C036-29E8-16C8E855F751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A1A83E9E-6E61-9E7B-58A3-50EAE61247B4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370C6A2-B335-1DA3-D0EE-BFDC227BCECC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9EAFFA29-9DB9-DC64-FFF7-E27F86DE77D1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B0C37B5B-3DF5-1028-7F0C-F113C60C564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9F98C011-7EA7-6917-4E60-F94A21D4C9B0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B4B4CC6-4D5F-69CA-0A13-858E9E59E679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41E1B9D-D20C-D64B-11C1-C596C6EEF503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68E16E56-2787-6BD9-6CE6-FBAA4E876F17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E2CA2DB4-1878-8EA0-26CE-1F2795EF55A7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0C410163-FDD4-EA17-B6F8-BA73F012F848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3FF2E40-FE33-506D-83D6-E817EA0DEB76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7383415-B810-DBBA-0D6C-4B391380943D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0" name="Freeform: Shape 2299">
                  <a:extLst>
                    <a:ext uri="{FF2B5EF4-FFF2-40B4-BE49-F238E27FC236}">
                      <a16:creationId xmlns:a16="http://schemas.microsoft.com/office/drawing/2014/main" id="{B859FF4C-896C-0F12-6342-19D92EDCCA39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2" name="Freeform: Shape 2301">
                  <a:extLst>
                    <a:ext uri="{FF2B5EF4-FFF2-40B4-BE49-F238E27FC236}">
                      <a16:creationId xmlns:a16="http://schemas.microsoft.com/office/drawing/2014/main" id="{0D6D7A2E-DEE4-1A63-47F2-7655201CD369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3" name="Freeform: Shape 2302">
                  <a:extLst>
                    <a:ext uri="{FF2B5EF4-FFF2-40B4-BE49-F238E27FC236}">
                      <a16:creationId xmlns:a16="http://schemas.microsoft.com/office/drawing/2014/main" id="{B523CDCF-0CA6-1AF7-F625-F6071459DCFA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4" name="Freeform: Shape 2303">
                  <a:extLst>
                    <a:ext uri="{FF2B5EF4-FFF2-40B4-BE49-F238E27FC236}">
                      <a16:creationId xmlns:a16="http://schemas.microsoft.com/office/drawing/2014/main" id="{EA95CF0E-2C31-9E1A-64DE-406C57F1D52E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5" name="Freeform: Shape 2304">
                  <a:extLst>
                    <a:ext uri="{FF2B5EF4-FFF2-40B4-BE49-F238E27FC236}">
                      <a16:creationId xmlns:a16="http://schemas.microsoft.com/office/drawing/2014/main" id="{4BF5507B-582A-421C-55EB-BB5A00C65E78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9" name="Freeform: Shape 2338">
                  <a:extLst>
                    <a:ext uri="{FF2B5EF4-FFF2-40B4-BE49-F238E27FC236}">
                      <a16:creationId xmlns:a16="http://schemas.microsoft.com/office/drawing/2014/main" id="{EE05FE74-E958-3EC9-B5E4-DC3933B2E2AA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0" name="Freeform: Shape 2339">
                  <a:extLst>
                    <a:ext uri="{FF2B5EF4-FFF2-40B4-BE49-F238E27FC236}">
                      <a16:creationId xmlns:a16="http://schemas.microsoft.com/office/drawing/2014/main" id="{7720E89C-374A-3E86-E49F-24AA07AFD492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1" name="Freeform: Shape 2340">
                  <a:extLst>
                    <a:ext uri="{FF2B5EF4-FFF2-40B4-BE49-F238E27FC236}">
                      <a16:creationId xmlns:a16="http://schemas.microsoft.com/office/drawing/2014/main" id="{3F5B54F7-BA11-93F7-C461-C0BEA049B47C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00B56C-4CB9-E2C7-D1DA-1B612F83F23F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DB8795-E0BD-60F6-A57D-9DF056607F9D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11C461-C916-BE67-5D43-00E13B25B7B6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96E289-2BCD-3837-D813-74791F3A9AA8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B7AA43-4247-6AE4-C2C6-07DE6E150D0C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09A43A-52C0-76ED-B96B-C77C1379B45C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HR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501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EA0542-CACA-812A-5357-B7B7EE3402B8}"/>
              </a:ext>
            </a:extLst>
          </p:cNvPr>
          <p:cNvSpPr txBox="1"/>
          <p:nvPr/>
        </p:nvSpPr>
        <p:spPr>
          <a:xfrm>
            <a:off x="5743802" y="0"/>
            <a:ext cx="6281944" cy="66171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 dirty="0"/>
              <a:t>The Role of the Prescriber</a:t>
            </a:r>
            <a:r>
              <a:rPr lang="en-GB" sz="3200" b="1" dirty="0"/>
              <a:t> </a:t>
            </a:r>
          </a:p>
          <a:p>
            <a:pPr algn="ctr"/>
            <a:r>
              <a:rPr lang="en-GB" sz="2000" dirty="0"/>
              <a:t>(GP, Consultant, Nurse Prescribers, dentists) 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Responsible for prescribing medications. 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M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ust complete an initial assessment to ensure correct medication is prescribed</a:t>
            </a:r>
          </a:p>
          <a:p>
            <a:endParaRPr lang="en-GB" sz="2000" b="0" i="0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</a:rPr>
              <a:t>Ensure there are no contraindications </a:t>
            </a:r>
          </a:p>
          <a:p>
            <a:endParaRPr lang="en-GB" sz="2000" b="0" i="0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rgbClr val="000000"/>
                </a:solidFill>
                <a:effectLst/>
              </a:rPr>
              <a:t>Explain why the medication is required, what effects it will have, any instructions that need to be followed and any side effects that may be experienced</a:t>
            </a:r>
          </a:p>
          <a:p>
            <a:endParaRPr lang="en-GB" sz="2000" i="0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rgbClr val="000000"/>
                </a:solidFill>
                <a:effectLst/>
              </a:rPr>
              <a:t>Ensure their prescriptions comply with the legal requirements of the Human Medicines regulations 2012 and the Misuse of Drugs Act (1971)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r>
              <a:rPr lang="en-GB" sz="2800" dirty="0"/>
              <a:t>This then goes to pharmacist…..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2B61-E308-E399-F6E4-9E626F3B16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62" r="13977"/>
          <a:stretch/>
        </p:blipFill>
        <p:spPr>
          <a:xfrm>
            <a:off x="0" y="0"/>
            <a:ext cx="54865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6848C-783E-21DE-24A4-58875E9FD2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7450"/>
            <a:ext cx="1847192" cy="1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C4091F-8324-2BCF-D8F5-1A1157D2140F}"/>
              </a:ext>
            </a:extLst>
          </p:cNvPr>
          <p:cNvSpPr txBox="1"/>
          <p:nvPr/>
        </p:nvSpPr>
        <p:spPr>
          <a:xfrm>
            <a:off x="193964" y="215619"/>
            <a:ext cx="6511635" cy="64940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 dirty="0"/>
              <a:t>The Role of the Pharmacist  </a:t>
            </a:r>
          </a:p>
          <a:p>
            <a:endParaRPr lang="en-GB" sz="2400" dirty="0"/>
          </a:p>
          <a:p>
            <a:r>
              <a:rPr lang="en-GB" sz="2400" dirty="0"/>
              <a:t>The pharmacist will </a:t>
            </a:r>
            <a:r>
              <a:rPr lang="en-GB" sz="2400" b="1" dirty="0"/>
              <a:t>check </a:t>
            </a:r>
            <a:r>
              <a:rPr lang="en-GB" sz="2400" dirty="0"/>
              <a:t>that the prescription is </a:t>
            </a:r>
            <a:r>
              <a:rPr lang="en-GB" sz="2400" b="1" dirty="0"/>
              <a:t>valid</a:t>
            </a:r>
            <a:r>
              <a:rPr lang="en-GB" sz="2400" dirty="0"/>
              <a:t>, accurately </a:t>
            </a:r>
            <a:r>
              <a:rPr lang="en-GB" sz="2400" b="1" dirty="0"/>
              <a:t>dispense</a:t>
            </a:r>
            <a:r>
              <a:rPr lang="en-GB" sz="2400" dirty="0"/>
              <a:t> the </a:t>
            </a:r>
          </a:p>
          <a:p>
            <a:r>
              <a:rPr lang="en-GB" sz="2400" dirty="0"/>
              <a:t>medication and </a:t>
            </a:r>
            <a:r>
              <a:rPr lang="en-GB" sz="2400" b="1" dirty="0"/>
              <a:t>legally label </a:t>
            </a:r>
            <a:r>
              <a:rPr lang="en-GB" sz="2400" dirty="0"/>
              <a:t>the container with:</a:t>
            </a:r>
          </a:p>
          <a:p>
            <a:r>
              <a:rPr lang="en-GB" sz="2400" dirty="0"/>
              <a:t>        </a:t>
            </a:r>
          </a:p>
          <a:p>
            <a:r>
              <a:rPr lang="en-GB" sz="2400" dirty="0"/>
              <a:t>              </a:t>
            </a:r>
            <a:r>
              <a:rPr lang="en-GB" sz="2400" b="1" dirty="0"/>
              <a:t>Nine</a:t>
            </a:r>
            <a:r>
              <a:rPr lang="en-GB" sz="2400" dirty="0"/>
              <a:t> informative points for labels </a:t>
            </a:r>
          </a:p>
          <a:p>
            <a:endParaRPr lang="en-GB" sz="2400" dirty="0"/>
          </a:p>
          <a:p>
            <a:r>
              <a:rPr lang="en-GB" sz="2400" dirty="0"/>
              <a:t>• The name of the individual </a:t>
            </a:r>
          </a:p>
          <a:p>
            <a:r>
              <a:rPr lang="en-GB" sz="2400" dirty="0"/>
              <a:t>• Date of supply </a:t>
            </a:r>
          </a:p>
          <a:p>
            <a:r>
              <a:rPr lang="en-GB" sz="2400" dirty="0"/>
              <a:t>• Name and address of the supplier </a:t>
            </a:r>
          </a:p>
          <a:p>
            <a:r>
              <a:rPr lang="en-GB" sz="2400" dirty="0"/>
              <a:t>• Name of the medication </a:t>
            </a:r>
          </a:p>
          <a:p>
            <a:r>
              <a:rPr lang="en-GB" sz="2400" dirty="0"/>
              <a:t>• Dosage of the medication </a:t>
            </a:r>
          </a:p>
          <a:p>
            <a:r>
              <a:rPr lang="en-GB" sz="2400" dirty="0"/>
              <a:t>• Route of administration </a:t>
            </a:r>
          </a:p>
          <a:p>
            <a:r>
              <a:rPr lang="en-GB" sz="2400" dirty="0"/>
              <a:t>• Directions for use/frequency </a:t>
            </a:r>
          </a:p>
          <a:p>
            <a:r>
              <a:rPr lang="en-GB" sz="2400" dirty="0"/>
              <a:t>• Special instructions, warnings or cautions </a:t>
            </a:r>
          </a:p>
          <a:p>
            <a:r>
              <a:rPr lang="en-GB" sz="2400" dirty="0"/>
              <a:t>• Expiry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98276-F9DA-0A4A-E2EF-A7DCFC0155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3" r="28113"/>
          <a:stretch/>
        </p:blipFill>
        <p:spPr>
          <a:xfrm>
            <a:off x="6705600" y="0"/>
            <a:ext cx="54863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E9330-8771-86F7-12BF-0E6EBBFB42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3" t="13818" r="3927" b="16627"/>
          <a:stretch/>
        </p:blipFill>
        <p:spPr>
          <a:xfrm>
            <a:off x="10349344" y="5486400"/>
            <a:ext cx="184265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A792D-A5C8-02C3-2811-6415EC91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E3884-1888-8613-5020-CD7C65F70AF0}"/>
              </a:ext>
            </a:extLst>
          </p:cNvPr>
          <p:cNvSpPr txBox="1"/>
          <p:nvPr/>
        </p:nvSpPr>
        <p:spPr>
          <a:xfrm>
            <a:off x="6374551" y="198292"/>
            <a:ext cx="779494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/>
              <a:t>The role of the </a:t>
            </a:r>
            <a:r>
              <a:rPr lang="en-GB" sz="3600" b="1" dirty="0"/>
              <a:t>Transcriber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33571-0A82-7DAB-E5EA-15D2BBE0C0C5}"/>
              </a:ext>
            </a:extLst>
          </p:cNvPr>
          <p:cNvSpPr txBox="1"/>
          <p:nvPr/>
        </p:nvSpPr>
        <p:spPr>
          <a:xfrm>
            <a:off x="6096000" y="1679760"/>
            <a:ext cx="60933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Transcribing can be defined as the act of making an </a:t>
            </a:r>
            <a:r>
              <a:rPr lang="en-GB" sz="2000" b="1"/>
              <a:t>exact copy</a:t>
            </a:r>
            <a:r>
              <a:rPr lang="en-GB" sz="2000"/>
              <a:t>, usually in writing or digitally. 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Transcribing is the copying of </a:t>
            </a:r>
            <a:r>
              <a:rPr lang="en-GB" sz="2000" b="1"/>
              <a:t>previously prescribed medicines </a:t>
            </a:r>
            <a:r>
              <a:rPr lang="en-GB" sz="2000"/>
              <a:t>details to enable their administration. 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Transcribing can only be used to </a:t>
            </a:r>
            <a:r>
              <a:rPr lang="en-GB" sz="2000" b="1"/>
              <a:t>make an exact copy of medicines </a:t>
            </a:r>
            <a:r>
              <a:rPr lang="en-GB" sz="2000"/>
              <a:t>that have already been prescribed. </a:t>
            </a:r>
          </a:p>
          <a:p>
            <a:endParaRPr lang="en-GB" sz="2000"/>
          </a:p>
          <a:p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4C460-FBBD-A3CE-CBEC-44E9821FA02B}"/>
              </a:ext>
            </a:extLst>
          </p:cNvPr>
          <p:cNvSpPr txBox="1"/>
          <p:nvPr/>
        </p:nvSpPr>
        <p:spPr>
          <a:xfrm>
            <a:off x="5607447" y="5706043"/>
            <a:ext cx="6683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Who is the transcriber in your company?</a:t>
            </a:r>
          </a:p>
        </p:txBody>
      </p:sp>
      <p:pic>
        <p:nvPicPr>
          <p:cNvPr id="6" name="Picture 2" descr="EMR Conversions Jobs | AMN Healthcare">
            <a:extLst>
              <a:ext uri="{FF2B5EF4-FFF2-40B4-BE49-F238E27FC236}">
                <a16:creationId xmlns:a16="http://schemas.microsoft.com/office/drawing/2014/main" id="{8E6639C2-E848-C992-8F58-F2DE60851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30" r="10436"/>
          <a:stretch/>
        </p:blipFill>
        <p:spPr bwMode="auto">
          <a:xfrm>
            <a:off x="91440" y="182880"/>
            <a:ext cx="5577840" cy="6476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C8D09-025C-7886-E82F-2F5BA11B803E}"/>
              </a:ext>
            </a:extLst>
          </p:cNvPr>
          <p:cNvSpPr txBox="1"/>
          <p:nvPr/>
        </p:nvSpPr>
        <p:spPr>
          <a:xfrm>
            <a:off x="329739" y="151179"/>
            <a:ext cx="607106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Training Transcribers</a:t>
            </a:r>
          </a:p>
          <a:p>
            <a:endParaRPr lang="en-GB" dirty="0"/>
          </a:p>
          <a:p>
            <a:r>
              <a:rPr lang="en-GB" dirty="0"/>
              <a:t> • </a:t>
            </a:r>
            <a:r>
              <a:rPr lang="en-GB" sz="2000" dirty="0"/>
              <a:t>Those undertaking transcribing must be appropriately </a:t>
            </a:r>
            <a:r>
              <a:rPr lang="en-GB" sz="2000" b="1" dirty="0"/>
              <a:t>trained and assessed </a:t>
            </a:r>
            <a:r>
              <a:rPr lang="en-GB" sz="2000" dirty="0"/>
              <a:t>as competent. </a:t>
            </a:r>
          </a:p>
          <a:p>
            <a:endParaRPr lang="en-GB" sz="2000" dirty="0"/>
          </a:p>
          <a:p>
            <a:r>
              <a:rPr lang="en-GB" sz="2000" dirty="0"/>
              <a:t>• There should be an </a:t>
            </a:r>
            <a:r>
              <a:rPr lang="en-GB" sz="2000" b="1" dirty="0"/>
              <a:t>audit trail for all transcribed medicines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dirty="0"/>
              <a:t>• Medicines must </a:t>
            </a:r>
            <a:r>
              <a:rPr lang="en-GB" sz="2000" b="1" dirty="0"/>
              <a:t>not</a:t>
            </a:r>
            <a:r>
              <a:rPr lang="en-GB" sz="2000" dirty="0"/>
              <a:t> be transcribed where details are illegible, unclear, ambiguous or incomplete. </a:t>
            </a:r>
          </a:p>
          <a:p>
            <a:endParaRPr lang="en-GB" sz="2000" dirty="0"/>
          </a:p>
          <a:p>
            <a:r>
              <a:rPr lang="en-GB" sz="2000" dirty="0"/>
              <a:t>• Particular care is taken in transcribing details of </a:t>
            </a:r>
            <a:r>
              <a:rPr lang="en-GB" sz="2000" b="1" dirty="0"/>
              <a:t>high-risk medicines </a:t>
            </a:r>
            <a:r>
              <a:rPr lang="en-GB" sz="2000" dirty="0"/>
              <a:t>such as anticoagulants, change of dose/reverting back to original, cytotoxins, or controlled drugs. </a:t>
            </a:r>
          </a:p>
          <a:p>
            <a:endParaRPr lang="en-GB" sz="2000" dirty="0"/>
          </a:p>
          <a:p>
            <a:r>
              <a:rPr lang="en-GB" sz="2000" dirty="0"/>
              <a:t>• Your policy should clearly state your procedure for </a:t>
            </a:r>
            <a:r>
              <a:rPr lang="en-GB" sz="2000" b="1" dirty="0"/>
              <a:t>dealing with errors </a:t>
            </a:r>
            <a:r>
              <a:rPr lang="en-GB" sz="2000" dirty="0"/>
              <a:t>in transcribed information. Likewise reference learning outcomes that can be evidenced.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BA61D-CAD1-B95F-CD01-1D09A218D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6" b="13527"/>
          <a:stretch/>
        </p:blipFill>
        <p:spPr>
          <a:xfrm>
            <a:off x="6969696" y="3586654"/>
            <a:ext cx="4892565" cy="291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nurse and an old person&#10;&#10;AI-generated content may be incorrect.">
            <a:extLst>
              <a:ext uri="{FF2B5EF4-FFF2-40B4-BE49-F238E27FC236}">
                <a16:creationId xmlns:a16="http://schemas.microsoft.com/office/drawing/2014/main" id="{46C597A1-D663-D239-075B-BE3F77D9C2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80"/>
          <a:stretch/>
        </p:blipFill>
        <p:spPr>
          <a:xfrm>
            <a:off x="6969696" y="354726"/>
            <a:ext cx="4892565" cy="291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48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C46C43-A885-36C4-DBF6-9ACE26944893}"/>
              </a:ext>
            </a:extLst>
          </p:cNvPr>
          <p:cNvSpPr txBox="1"/>
          <p:nvPr/>
        </p:nvSpPr>
        <p:spPr>
          <a:xfrm>
            <a:off x="450147" y="188268"/>
            <a:ext cx="1104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Just a bit of housekeeping first </a:t>
            </a: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5E2E789-530C-9ACD-F184-164113BCF6C1}"/>
              </a:ext>
            </a:extLst>
          </p:cNvPr>
          <p:cNvGrpSpPr/>
          <p:nvPr/>
        </p:nvGrpSpPr>
        <p:grpSpPr>
          <a:xfrm>
            <a:off x="7376916" y="1288669"/>
            <a:ext cx="2302639" cy="3657600"/>
            <a:chOff x="7376916" y="1288669"/>
            <a:chExt cx="2302639" cy="3657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E83AFB4-5ED6-9582-0D08-835D977C8BC9}"/>
                </a:ext>
              </a:extLst>
            </p:cNvPr>
            <p:cNvSpPr/>
            <p:nvPr/>
          </p:nvSpPr>
          <p:spPr>
            <a:xfrm>
              <a:off x="7376916" y="1288669"/>
              <a:ext cx="2302639" cy="3657600"/>
            </a:xfrm>
            <a:prstGeom prst="roundRect">
              <a:avLst>
                <a:gd name="adj" fmla="val 6639"/>
              </a:avLst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C20B102-8323-CC4A-5205-1BE92A320F0C}"/>
                </a:ext>
              </a:extLst>
            </p:cNvPr>
            <p:cNvSpPr/>
            <p:nvPr/>
          </p:nvSpPr>
          <p:spPr>
            <a:xfrm>
              <a:off x="7668608" y="1785140"/>
              <a:ext cx="1764794" cy="1576451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069423-2C26-6703-DA17-DEB06571D5CC}"/>
                </a:ext>
              </a:extLst>
            </p:cNvPr>
            <p:cNvSpPr txBox="1"/>
            <p:nvPr/>
          </p:nvSpPr>
          <p:spPr>
            <a:xfrm>
              <a:off x="7384479" y="3596452"/>
              <a:ext cx="22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bg1"/>
                  </a:solidFill>
                </a:rPr>
                <a:t>Timekeeping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28ED48-D14F-99A9-460A-D248FDB72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537"/>
            <a:stretch/>
          </p:blipFill>
          <p:spPr>
            <a:xfrm>
              <a:off x="7762779" y="1935479"/>
              <a:ext cx="1576452" cy="142611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D7E2F0F-90B3-A449-DA63-14898AAA838D}"/>
              </a:ext>
            </a:extLst>
          </p:cNvPr>
          <p:cNvGrpSpPr/>
          <p:nvPr/>
        </p:nvGrpSpPr>
        <p:grpSpPr>
          <a:xfrm>
            <a:off x="2489754" y="1288669"/>
            <a:ext cx="2310203" cy="3657600"/>
            <a:chOff x="2489754" y="1288669"/>
            <a:chExt cx="2310203" cy="36576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79A2FC-CC08-734A-1F27-A7ED4AA5F3C6}"/>
                </a:ext>
              </a:extLst>
            </p:cNvPr>
            <p:cNvSpPr/>
            <p:nvPr/>
          </p:nvSpPr>
          <p:spPr>
            <a:xfrm>
              <a:off x="2497318" y="1288669"/>
              <a:ext cx="2302639" cy="3657600"/>
            </a:xfrm>
            <a:prstGeom prst="roundRect">
              <a:avLst>
                <a:gd name="adj" fmla="val 10611"/>
              </a:avLst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5CCFDE4-0DE4-F2F4-326C-FF4CA9B9AEEF}"/>
                </a:ext>
              </a:extLst>
            </p:cNvPr>
            <p:cNvSpPr/>
            <p:nvPr/>
          </p:nvSpPr>
          <p:spPr>
            <a:xfrm>
              <a:off x="2784724" y="1701320"/>
              <a:ext cx="1764794" cy="1576451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 descr="A blue mug with steam and tea bag&#10;&#10;Description automatically generated">
              <a:extLst>
                <a:ext uri="{FF2B5EF4-FFF2-40B4-BE49-F238E27FC236}">
                  <a16:creationId xmlns:a16="http://schemas.microsoft.com/office/drawing/2014/main" id="{24E3F3AC-D0B5-B215-57FB-1D038BA97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1388" y="1576923"/>
              <a:ext cx="1472222" cy="15764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83B9A8-7FF5-A004-11B8-A66693381749}"/>
                </a:ext>
              </a:extLst>
            </p:cNvPr>
            <p:cNvSpPr txBox="1"/>
            <p:nvPr/>
          </p:nvSpPr>
          <p:spPr>
            <a:xfrm>
              <a:off x="2489754" y="3580230"/>
              <a:ext cx="2287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bg1"/>
                  </a:solidFill>
                </a:rPr>
                <a:t>Comfort breaks</a:t>
              </a:r>
            </a:p>
          </p:txBody>
        </p: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5D855924-E3AE-DD65-AD3F-394EA906EDB1}"/>
              </a:ext>
            </a:extLst>
          </p:cNvPr>
          <p:cNvGrpSpPr/>
          <p:nvPr/>
        </p:nvGrpSpPr>
        <p:grpSpPr>
          <a:xfrm>
            <a:off x="4929553" y="1288669"/>
            <a:ext cx="2310203" cy="3657600"/>
            <a:chOff x="4929553" y="1288669"/>
            <a:chExt cx="2310203" cy="36576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05DCD8D-4048-0F6E-1810-7E54B722DF6E}"/>
                </a:ext>
              </a:extLst>
            </p:cNvPr>
            <p:cNvGrpSpPr/>
            <p:nvPr/>
          </p:nvGrpSpPr>
          <p:grpSpPr>
            <a:xfrm>
              <a:off x="4937117" y="1288669"/>
              <a:ext cx="2302639" cy="3657600"/>
              <a:chOff x="4937117" y="1288669"/>
              <a:chExt cx="2302639" cy="36576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52C3CAD-EAC1-5EB0-6A9F-6045982D1F69}"/>
                  </a:ext>
                </a:extLst>
              </p:cNvPr>
              <p:cNvSpPr/>
              <p:nvPr/>
            </p:nvSpPr>
            <p:spPr>
              <a:xfrm>
                <a:off x="4937117" y="1288669"/>
                <a:ext cx="2302639" cy="3657600"/>
              </a:xfrm>
              <a:prstGeom prst="roundRect">
                <a:avLst>
                  <a:gd name="adj" fmla="val 9287"/>
                </a:avLst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58A3DEE4-D46B-8BB1-BA4A-F4CCDED5C951}"/>
                  </a:ext>
                </a:extLst>
              </p:cNvPr>
              <p:cNvSpPr/>
              <p:nvPr/>
            </p:nvSpPr>
            <p:spPr>
              <a:xfrm>
                <a:off x="5232087" y="1808889"/>
                <a:ext cx="1764794" cy="1576451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7" name="Picture 26" descr="A blue and black sign&#10;&#10;Description automatically generated">
                <a:extLst>
                  <a:ext uri="{FF2B5EF4-FFF2-40B4-BE49-F238E27FC236}">
                    <a16:creationId xmlns:a16="http://schemas.microsoft.com/office/drawing/2014/main" id="{C910DC89-39CD-3D1C-26F4-4A6AB26A6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482"/>
              <a:stretch/>
            </p:blipFill>
            <p:spPr>
              <a:xfrm>
                <a:off x="5326258" y="2045192"/>
                <a:ext cx="1576451" cy="1332387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1EB5E6-2CB0-A0C6-F46A-094C00F2E2DA}"/>
                </a:ext>
              </a:extLst>
            </p:cNvPr>
            <p:cNvSpPr txBox="1"/>
            <p:nvPr/>
          </p:nvSpPr>
          <p:spPr>
            <a:xfrm>
              <a:off x="4929553" y="3580230"/>
              <a:ext cx="22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bg1"/>
                  </a:solidFill>
                </a:rPr>
                <a:t>Toilet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CAA7BF6-C7CF-2DD7-84A2-67481A43D81F}"/>
              </a:ext>
            </a:extLst>
          </p:cNvPr>
          <p:cNvGrpSpPr/>
          <p:nvPr/>
        </p:nvGrpSpPr>
        <p:grpSpPr>
          <a:xfrm>
            <a:off x="9809151" y="1288669"/>
            <a:ext cx="2310203" cy="3657600"/>
            <a:chOff x="9809151" y="1288669"/>
            <a:chExt cx="2310203" cy="36576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DF965C-ED59-004E-4382-64513C7BD24F}"/>
                </a:ext>
              </a:extLst>
            </p:cNvPr>
            <p:cNvSpPr/>
            <p:nvPr/>
          </p:nvSpPr>
          <p:spPr>
            <a:xfrm>
              <a:off x="9816715" y="1288669"/>
              <a:ext cx="2302639" cy="3657600"/>
            </a:xfrm>
            <a:prstGeom prst="roundRect">
              <a:avLst>
                <a:gd name="adj" fmla="val 13258"/>
              </a:avLst>
            </a:prstGeom>
            <a:solidFill>
              <a:srgbClr val="E4A0E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FD164BC-333E-11B3-0E57-231014857B00}"/>
                </a:ext>
              </a:extLst>
            </p:cNvPr>
            <p:cNvSpPr/>
            <p:nvPr/>
          </p:nvSpPr>
          <p:spPr>
            <a:xfrm>
              <a:off x="10104121" y="1816509"/>
              <a:ext cx="1764794" cy="1576451"/>
            </a:xfrm>
            <a:prstGeom prst="hexagon">
              <a:avLst/>
            </a:prstGeom>
            <a:solidFill>
              <a:srgbClr val="ECBEE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33" descr="A hand holding a phone&#10;&#10;Description automatically generated">
              <a:extLst>
                <a:ext uri="{FF2B5EF4-FFF2-40B4-BE49-F238E27FC236}">
                  <a16:creationId xmlns:a16="http://schemas.microsoft.com/office/drawing/2014/main" id="{E082E27A-00B7-B8F7-E902-FA6F03A0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B17ED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61" r="6400"/>
            <a:stretch/>
          </p:blipFill>
          <p:spPr>
            <a:xfrm>
              <a:off x="10344915" y="1847401"/>
              <a:ext cx="1260931" cy="16457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049FE8-AB5B-2133-0990-6A4BC6FE0EAC}"/>
                </a:ext>
              </a:extLst>
            </p:cNvPr>
            <p:cNvSpPr txBox="1"/>
            <p:nvPr/>
          </p:nvSpPr>
          <p:spPr>
            <a:xfrm>
              <a:off x="9809151" y="3616564"/>
              <a:ext cx="22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bg1"/>
                  </a:solidFill>
                </a:rPr>
                <a:t>Mobile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4CFD144-AFC0-4715-8FB1-D8CCF166141E}"/>
              </a:ext>
            </a:extLst>
          </p:cNvPr>
          <p:cNvGrpSpPr/>
          <p:nvPr/>
        </p:nvGrpSpPr>
        <p:grpSpPr>
          <a:xfrm>
            <a:off x="57519" y="1288669"/>
            <a:ext cx="2313985" cy="3657600"/>
            <a:chOff x="57519" y="1288669"/>
            <a:chExt cx="2313985" cy="36576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F2483C-8F6F-B499-9A62-4D267FB8C5DB}"/>
                </a:ext>
              </a:extLst>
            </p:cNvPr>
            <p:cNvSpPr/>
            <p:nvPr/>
          </p:nvSpPr>
          <p:spPr>
            <a:xfrm>
              <a:off x="57519" y="1288669"/>
              <a:ext cx="2302639" cy="3657600"/>
            </a:xfrm>
            <a:prstGeom prst="roundRect">
              <a:avLst>
                <a:gd name="adj" fmla="val 12596"/>
              </a:avLst>
            </a:prstGeom>
            <a:solidFill>
              <a:srgbClr val="7030A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8D67B91A-3172-6D8A-01DB-A568BB9309FC}"/>
                </a:ext>
              </a:extLst>
            </p:cNvPr>
            <p:cNvSpPr/>
            <p:nvPr/>
          </p:nvSpPr>
          <p:spPr>
            <a:xfrm>
              <a:off x="307847" y="1701320"/>
              <a:ext cx="1764794" cy="1576451"/>
            </a:xfrm>
            <a:prstGeom prst="hexagon">
              <a:avLst/>
            </a:prstGeom>
            <a:solidFill>
              <a:srgbClr val="B17ED8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AE7FFD-BFD5-EF98-1B8F-E32B0DF8FB87}"/>
                </a:ext>
              </a:extLst>
            </p:cNvPr>
            <p:cNvSpPr txBox="1"/>
            <p:nvPr/>
          </p:nvSpPr>
          <p:spPr>
            <a:xfrm>
              <a:off x="83992" y="3534063"/>
              <a:ext cx="22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bg1"/>
                  </a:solidFill>
                </a:rPr>
                <a:t>Fire alarm</a:t>
              </a:r>
            </a:p>
          </p:txBody>
        </p:sp>
        <p:pic>
          <p:nvPicPr>
            <p:cNvPr id="41" name="Picture 40" descr="A red circle with a white circle and a white circle&#10;&#10;Description automatically generated">
              <a:extLst>
                <a:ext uri="{FF2B5EF4-FFF2-40B4-BE49-F238E27FC236}">
                  <a16:creationId xmlns:a16="http://schemas.microsoft.com/office/drawing/2014/main" id="{F72A2A7D-D3E5-66DC-0202-B25F0C377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47" y="1816509"/>
              <a:ext cx="1480193" cy="1480193"/>
            </a:xfrm>
            <a:prstGeom prst="rect">
              <a:avLst/>
            </a:prstGeom>
          </p:spPr>
        </p:pic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1AF8DD0A-DBFA-A469-F2C5-EB35644A8FF7}"/>
              </a:ext>
            </a:extLst>
          </p:cNvPr>
          <p:cNvGrpSpPr/>
          <p:nvPr/>
        </p:nvGrpSpPr>
        <p:grpSpPr>
          <a:xfrm>
            <a:off x="891492" y="5099987"/>
            <a:ext cx="10409016" cy="1621166"/>
            <a:chOff x="1688349" y="10437170"/>
            <a:chExt cx="10409016" cy="1621166"/>
          </a:xfrm>
          <a:solidFill>
            <a:srgbClr val="E4A0E1"/>
          </a:solidFill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5D4E600-16AE-1D2F-4752-92619DDFA051}"/>
                </a:ext>
              </a:extLst>
            </p:cNvPr>
            <p:cNvSpPr/>
            <p:nvPr/>
          </p:nvSpPr>
          <p:spPr>
            <a:xfrm>
              <a:off x="1688349" y="10437170"/>
              <a:ext cx="10409016" cy="1621166"/>
            </a:xfrm>
            <a:prstGeom prst="round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Silent mode png images | PNGEgg">
              <a:extLst>
                <a:ext uri="{FF2B5EF4-FFF2-40B4-BE49-F238E27FC236}">
                  <a16:creationId xmlns:a16="http://schemas.microsoft.com/office/drawing/2014/main" id="{C8B00036-6B18-EFD5-F231-90718A8F0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19" b="92174" l="4023" r="98276">
                          <a14:foregroundMark x1="18966" y1="12174" x2="18966" y2="12174"/>
                          <a14:foregroundMark x1="12644" y1="5507" x2="12644" y2="5507"/>
                          <a14:foregroundMark x1="4885" y1="14493" x2="4310" y2="19710"/>
                          <a14:foregroundMark x1="27011" y1="2319" x2="27011" y2="2319"/>
                          <a14:foregroundMark x1="35920" y1="57101" x2="35920" y2="57101"/>
                          <a14:foregroundMark x1="38793" y1="20290" x2="38793" y2="20290"/>
                          <a14:foregroundMark x1="49713" y1="92174" x2="49713" y2="92174"/>
                          <a14:foregroundMark x1="66667" y1="79710" x2="66667" y2="79710"/>
                          <a14:foregroundMark x1="50287" y1="45217" x2="50287" y2="45217"/>
                          <a14:foregroundMark x1="90230" y1="77681" x2="90230" y2="77681"/>
                          <a14:foregroundMark x1="98276" y1="71594" x2="98276" y2="71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315780">
              <a:off x="2245442" y="10545885"/>
              <a:ext cx="1271333" cy="1260373"/>
            </a:xfrm>
            <a:prstGeom prst="rect">
              <a:avLst/>
            </a:prstGeom>
            <a:grpFill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A409CE4-051D-BD1D-1092-93AC89AA6C8E}"/>
                </a:ext>
              </a:extLst>
            </p:cNvPr>
            <p:cNvSpPr txBox="1"/>
            <p:nvPr/>
          </p:nvSpPr>
          <p:spPr>
            <a:xfrm>
              <a:off x="3402218" y="10485410"/>
              <a:ext cx="7629694" cy="15081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/>
                <a:t>Please put your phone on silence</a:t>
              </a:r>
            </a:p>
            <a:p>
              <a:pPr algn="ctr"/>
              <a:r>
                <a:rPr lang="en-GB" sz="3200" b="1"/>
                <a:t>Don’t take any pictures *</a:t>
              </a:r>
            </a:p>
            <a:p>
              <a:pPr algn="ctr"/>
              <a:r>
                <a:rPr lang="en-GB" sz="2800" b="1"/>
                <a:t>*</a:t>
              </a:r>
              <a:r>
                <a:rPr lang="en-GB" sz="2000" b="1"/>
                <a:t>unless asked by trainer</a:t>
              </a:r>
              <a:endParaRPr lang="en-GB" sz="2800" b="1"/>
            </a:p>
          </p:txBody>
        </p:sp>
        <p:pic>
          <p:nvPicPr>
            <p:cNvPr id="1028" name="Picture 4" descr="Take Picture PNG Transparent, Do Not Take Pictures, No Photography, Camera,  Forbidden Signs PNG Image For Free Download">
              <a:extLst>
                <a:ext uri="{FF2B5EF4-FFF2-40B4-BE49-F238E27FC236}">
                  <a16:creationId xmlns:a16="http://schemas.microsoft.com/office/drawing/2014/main" id="{9A22E112-E416-3FC7-8C92-A0711A1B2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3333" y1="54222" x2="33333" y2="54222"/>
                          <a14:foregroundMark x1="80000" y1="20889" x2="80000" y2="20889"/>
                          <a14:foregroundMark x1="24444" y1="81333" x2="24444" y2="8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3543" y="10459078"/>
              <a:ext cx="1447580" cy="1447580"/>
            </a:xfrm>
            <a:prstGeom prst="rect">
              <a:avLst/>
            </a:prstGeom>
            <a:grpFill/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DDFC27A-01ED-352D-451E-4B56715BE0C4}"/>
              </a:ext>
            </a:extLst>
          </p:cNvPr>
          <p:cNvGrpSpPr/>
          <p:nvPr/>
        </p:nvGrpSpPr>
        <p:grpSpPr>
          <a:xfrm>
            <a:off x="909975" y="5156527"/>
            <a:ext cx="10409016" cy="1621166"/>
            <a:chOff x="810164" y="7218770"/>
            <a:chExt cx="10409016" cy="1621166"/>
          </a:xfrm>
        </p:grpSpPr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45CF6089-7CC2-4CFF-2808-7653283A5BDF}"/>
                </a:ext>
              </a:extLst>
            </p:cNvPr>
            <p:cNvGrpSpPr/>
            <p:nvPr/>
          </p:nvGrpSpPr>
          <p:grpSpPr>
            <a:xfrm>
              <a:off x="810164" y="7218770"/>
              <a:ext cx="10409016" cy="1621166"/>
              <a:chOff x="1970553" y="10374864"/>
              <a:chExt cx="10409016" cy="1621166"/>
            </a:xfrm>
          </p:grpSpPr>
          <p:sp>
            <p:nvSpPr>
              <p:cNvPr id="1030" name="Rectangle: Rounded Corners 1029">
                <a:extLst>
                  <a:ext uri="{FF2B5EF4-FFF2-40B4-BE49-F238E27FC236}">
                    <a16:creationId xmlns:a16="http://schemas.microsoft.com/office/drawing/2014/main" id="{534B4299-E5BA-C57C-D19C-B5C55D3BA8A2}"/>
                  </a:ext>
                </a:extLst>
              </p:cNvPr>
              <p:cNvSpPr/>
              <p:nvPr/>
            </p:nvSpPr>
            <p:spPr>
              <a:xfrm>
                <a:off x="1970553" y="10374864"/>
                <a:ext cx="10409016" cy="1621166"/>
              </a:xfrm>
              <a:prstGeom prst="roundRect">
                <a:avLst/>
              </a:prstGeom>
              <a:solidFill>
                <a:srgbClr val="FF6600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093A4D95-F305-843D-5DBC-33358BC9294C}"/>
                  </a:ext>
                </a:extLst>
              </p:cNvPr>
              <p:cNvSpPr txBox="1"/>
              <p:nvPr/>
            </p:nvSpPr>
            <p:spPr>
              <a:xfrm>
                <a:off x="3461910" y="10639810"/>
                <a:ext cx="762969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/>
                  <a:t>Activity book </a:t>
                </a:r>
              </a:p>
              <a:p>
                <a:pPr algn="ctr"/>
                <a:r>
                  <a:rPr lang="en-GB" sz="3200" b="1"/>
                  <a:t>Proof of learning</a:t>
                </a:r>
              </a:p>
            </p:txBody>
          </p:sp>
        </p:grpSp>
        <p:sp>
          <p:nvSpPr>
            <p:cNvPr id="1034" name="Hexagon 1033">
              <a:extLst>
                <a:ext uri="{FF2B5EF4-FFF2-40B4-BE49-F238E27FC236}">
                  <a16:creationId xmlns:a16="http://schemas.microsoft.com/office/drawing/2014/main" id="{A530DB54-3CEE-17BA-7EBB-0BB85E03EF26}"/>
                </a:ext>
              </a:extLst>
            </p:cNvPr>
            <p:cNvSpPr/>
            <p:nvPr/>
          </p:nvSpPr>
          <p:spPr>
            <a:xfrm>
              <a:off x="972820" y="7280077"/>
              <a:ext cx="1589534" cy="1428488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8" name="Picture 1037" descr="A brown pencil with a yellow tip&#10;&#10;Description automatically generated">
              <a:extLst>
                <a:ext uri="{FF2B5EF4-FFF2-40B4-BE49-F238E27FC236}">
                  <a16:creationId xmlns:a16="http://schemas.microsoft.com/office/drawing/2014/main" id="{B87D7A09-9B83-3D38-AABF-91874A175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714" y="7411458"/>
              <a:ext cx="1235790" cy="123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6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C07DC-ABD8-DD33-C4E7-4FC843727EA1}"/>
              </a:ext>
            </a:extLst>
          </p:cNvPr>
          <p:cNvSpPr txBox="1"/>
          <p:nvPr/>
        </p:nvSpPr>
        <p:spPr>
          <a:xfrm>
            <a:off x="0" y="16826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/>
              <a:t>The role of the Care Worker </a:t>
            </a:r>
          </a:p>
        </p:txBody>
      </p:sp>
      <p:pic>
        <p:nvPicPr>
          <p:cNvPr id="8" name="Picture 7" descr="A nurse and an old person sitting on a couch&#10;&#10;AI-generated content may be incorrect.">
            <a:extLst>
              <a:ext uri="{FF2B5EF4-FFF2-40B4-BE49-F238E27FC236}">
                <a16:creationId xmlns:a16="http://schemas.microsoft.com/office/drawing/2014/main" id="{30828424-B1A2-C301-F7C3-A80E34FCEF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608"/>
          <a:stretch/>
        </p:blipFill>
        <p:spPr>
          <a:xfrm>
            <a:off x="7377080" y="1090864"/>
            <a:ext cx="4623729" cy="5385494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7AF93-8099-776E-D701-768E300AFB9B}"/>
              </a:ext>
            </a:extLst>
          </p:cNvPr>
          <p:cNvSpPr txBox="1"/>
          <p:nvPr/>
        </p:nvSpPr>
        <p:spPr>
          <a:xfrm>
            <a:off x="221725" y="812753"/>
            <a:ext cx="7191446" cy="5629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424242"/>
                </a:solidFill>
                <a:latin typeface="Aptos" panose="020B0004020202020204" pitchFamily="34" charset="0"/>
              </a:rPr>
              <a:t>C</a:t>
            </a: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are workers are the final safety check.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Care workers must check all prescribed medications against records to ensure the right person gets the correct medication, dose, and timing.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Safe administration means informing clients, respecting their choices,  and following legal guidelines.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Must respond promptly to side effects or adverse reactions.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Care workers must understand recording and reporting procedures to manage unexpected events, ensure safety, and maintain continuity of care.</a:t>
            </a:r>
            <a:endParaRPr lang="en-GB" sz="22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me - Oakgar Recruitment - Oakgar Recruitment">
            <a:extLst>
              <a:ext uri="{FF2B5EF4-FFF2-40B4-BE49-F238E27FC236}">
                <a16:creationId xmlns:a16="http://schemas.microsoft.com/office/drawing/2014/main" id="{4CE9A9DB-174A-B9B5-BD58-4250F42650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" t="168" r="-821" b="10638"/>
          <a:stretch>
            <a:fillRect/>
          </a:stretch>
        </p:blipFill>
        <p:spPr>
          <a:xfrm>
            <a:off x="0" y="-375481"/>
            <a:ext cx="12443213" cy="7233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2E408A-CA06-483A-D9E9-0A0C62B6771D}"/>
              </a:ext>
            </a:extLst>
          </p:cNvPr>
          <p:cNvSpPr txBox="1"/>
          <p:nvPr/>
        </p:nvSpPr>
        <p:spPr>
          <a:xfrm>
            <a:off x="2168333" y="1820947"/>
            <a:ext cx="7855333" cy="313932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/>
              <a:t>A Persons own medicines that have been </a:t>
            </a:r>
          </a:p>
          <a:p>
            <a:pPr algn="ctr"/>
            <a:r>
              <a:rPr lang="en-GB" sz="2000" b="1"/>
              <a:t>prescribed by a GP  </a:t>
            </a:r>
            <a:r>
              <a:rPr lang="en-GB" sz="2000"/>
              <a:t>and</a:t>
            </a:r>
            <a:r>
              <a:rPr lang="en-GB" sz="2000" b="1"/>
              <a:t> </a:t>
            </a:r>
            <a:r>
              <a:rPr lang="en-GB" sz="2000"/>
              <a:t>then </a:t>
            </a:r>
            <a:r>
              <a:rPr lang="en-GB" sz="2000" b="1"/>
              <a:t>dispensed by a pharmacy</a:t>
            </a:r>
          </a:p>
          <a:p>
            <a:pPr algn="ctr"/>
            <a:r>
              <a:rPr lang="en-GB" sz="2000" b="1"/>
              <a:t> </a:t>
            </a:r>
            <a:r>
              <a:rPr lang="en-GB" sz="2000"/>
              <a:t>can then be transcribed onto a </a:t>
            </a:r>
          </a:p>
          <a:p>
            <a:pPr algn="ctr"/>
            <a:r>
              <a:rPr lang="en-GB" sz="2000"/>
              <a:t>Medicines Administration Record (MAR)  </a:t>
            </a:r>
          </a:p>
          <a:p>
            <a:pPr algn="ctr"/>
            <a:r>
              <a:rPr lang="en-GB" sz="2000"/>
              <a:t>by the </a:t>
            </a:r>
            <a:r>
              <a:rPr lang="en-GB" sz="2000" b="1"/>
              <a:t>transcriber</a:t>
            </a:r>
            <a:r>
              <a:rPr lang="en-GB" sz="2000"/>
              <a:t>. </a:t>
            </a:r>
          </a:p>
          <a:p>
            <a:pPr algn="ctr"/>
            <a:r>
              <a:rPr lang="en-GB" sz="2000"/>
              <a:t>Their administration of medication can then be carried out and  recorded by the </a:t>
            </a:r>
          </a:p>
          <a:p>
            <a:pPr algn="ctr"/>
            <a:r>
              <a:rPr lang="en-GB" sz="2000" b="1"/>
              <a:t>social care staff member </a:t>
            </a:r>
          </a:p>
          <a:p>
            <a:pPr algn="ctr"/>
            <a:r>
              <a:rPr lang="en-GB" sz="2000"/>
              <a:t>or an allocated trained competent other.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C64DF-CF02-7DD6-91C4-5288EB662EB4}"/>
              </a:ext>
            </a:extLst>
          </p:cNvPr>
          <p:cNvSpPr txBox="1"/>
          <p:nvPr/>
        </p:nvSpPr>
        <p:spPr>
          <a:xfrm>
            <a:off x="3819832" y="6356477"/>
            <a:ext cx="4793226" cy="36933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86580-7CCD-342E-3501-2A1FE59C7737}"/>
              </a:ext>
            </a:extLst>
          </p:cNvPr>
          <p:cNvSpPr txBox="1"/>
          <p:nvPr/>
        </p:nvSpPr>
        <p:spPr>
          <a:xfrm>
            <a:off x="4145956" y="6273225"/>
            <a:ext cx="4290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The Final Safety Check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908303-AB1D-36DD-BD78-0D1669CFA687}"/>
              </a:ext>
            </a:extLst>
          </p:cNvPr>
          <p:cNvGrpSpPr/>
          <p:nvPr/>
        </p:nvGrpSpPr>
        <p:grpSpPr>
          <a:xfrm>
            <a:off x="10425845" y="246020"/>
            <a:ext cx="1948544" cy="923330"/>
            <a:chOff x="10373191" y="1140542"/>
            <a:chExt cx="1948544" cy="92333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00E1DBB7-2BD7-9AEA-A413-F433EAD6C7C9}"/>
                </a:ext>
              </a:extLst>
            </p:cNvPr>
            <p:cNvSpPr/>
            <p:nvPr/>
          </p:nvSpPr>
          <p:spPr>
            <a:xfrm rot="10800000">
              <a:off x="10373191" y="1181924"/>
              <a:ext cx="1818807" cy="881947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52F517-ABA9-F247-94CA-0E72A84A7E71}"/>
                </a:ext>
              </a:extLst>
            </p:cNvPr>
            <p:cNvSpPr txBox="1"/>
            <p:nvPr/>
          </p:nvSpPr>
          <p:spPr>
            <a:xfrm>
              <a:off x="10512898" y="1140542"/>
              <a:ext cx="1808837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3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Break out 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 3 Equal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4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DE4CA-1E55-4330-9670-F820E80E7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75" t="15207" r="3132"/>
          <a:stretch>
            <a:fillRect/>
          </a:stretch>
        </p:blipFill>
        <p:spPr>
          <a:xfrm>
            <a:off x="3016195" y="0"/>
            <a:ext cx="63166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999E5-24BD-A526-6AA7-FC73C4DFBD37}"/>
              </a:ext>
            </a:extLst>
          </p:cNvPr>
          <p:cNvSpPr txBox="1"/>
          <p:nvPr/>
        </p:nvSpPr>
        <p:spPr>
          <a:xfrm>
            <a:off x="3188471" y="709495"/>
            <a:ext cx="205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Assess the patient's condition.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583F2-C990-A356-4897-42181237CC66}"/>
              </a:ext>
            </a:extLst>
          </p:cNvPr>
          <p:cNvSpPr txBox="1"/>
          <p:nvPr/>
        </p:nvSpPr>
        <p:spPr>
          <a:xfrm>
            <a:off x="3188471" y="1547443"/>
            <a:ext cx="221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Select appropriate medications 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0EF09-1C13-207B-98F0-AFA5A60466DA}"/>
              </a:ext>
            </a:extLst>
          </p:cNvPr>
          <p:cNvSpPr txBox="1"/>
          <p:nvPr/>
        </p:nvSpPr>
        <p:spPr>
          <a:xfrm>
            <a:off x="3188471" y="2385391"/>
            <a:ext cx="2059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Explain the purpose, dosage, and potential side effects.</a:t>
            </a:r>
          </a:p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68D4CE-EAE6-5184-0702-BEB29D7ED202}"/>
              </a:ext>
            </a:extLst>
          </p:cNvPr>
          <p:cNvSpPr txBox="1"/>
          <p:nvPr/>
        </p:nvSpPr>
        <p:spPr>
          <a:xfrm>
            <a:off x="3188471" y="3356496"/>
            <a:ext cx="188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Check for potential drug interactions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F55B1-BA6B-ADBD-C66A-68E42869425B}"/>
              </a:ext>
            </a:extLst>
          </p:cNvPr>
          <p:cNvSpPr txBox="1"/>
          <p:nvPr/>
        </p:nvSpPr>
        <p:spPr>
          <a:xfrm>
            <a:off x="3188471" y="4242543"/>
            <a:ext cx="188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Ensure prescriptions are legally compliant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AE3A5-307D-FF96-C2AA-D8D59A93A7F2}"/>
              </a:ext>
            </a:extLst>
          </p:cNvPr>
          <p:cNvSpPr txBox="1"/>
          <p:nvPr/>
        </p:nvSpPr>
        <p:spPr>
          <a:xfrm>
            <a:off x="3188471" y="5128591"/>
            <a:ext cx="168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Monitor the patient’s response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FBD223-B74F-9A7C-7B2D-AC53E6906F20}"/>
              </a:ext>
            </a:extLst>
          </p:cNvPr>
          <p:cNvSpPr txBox="1"/>
          <p:nvPr/>
        </p:nvSpPr>
        <p:spPr>
          <a:xfrm>
            <a:off x="3188470" y="6014639"/>
            <a:ext cx="168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Educate the patient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174D98-5300-F720-4FBE-E138277E7BA8}"/>
              </a:ext>
            </a:extLst>
          </p:cNvPr>
          <p:cNvSpPr txBox="1"/>
          <p:nvPr/>
        </p:nvSpPr>
        <p:spPr>
          <a:xfrm>
            <a:off x="5247860" y="709495"/>
            <a:ext cx="205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Accurately interpret prescriptions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2A72F-3C5C-605A-7469-7F38CA521C3C}"/>
              </a:ext>
            </a:extLst>
          </p:cNvPr>
          <p:cNvSpPr txBox="1"/>
          <p:nvPr/>
        </p:nvSpPr>
        <p:spPr>
          <a:xfrm>
            <a:off x="5247860" y="1547443"/>
            <a:ext cx="168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Prepare and label medications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411E5-72B5-8067-BD4B-768B14D1F259}"/>
              </a:ext>
            </a:extLst>
          </p:cNvPr>
          <p:cNvSpPr txBox="1"/>
          <p:nvPr/>
        </p:nvSpPr>
        <p:spPr>
          <a:xfrm>
            <a:off x="5247860" y="2385391"/>
            <a:ext cx="186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Check for potential dispensing errors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3BE07-7826-6B8B-0313-AF33ADB4DA58}"/>
              </a:ext>
            </a:extLst>
          </p:cNvPr>
          <p:cNvSpPr txBox="1"/>
          <p:nvPr/>
        </p:nvSpPr>
        <p:spPr>
          <a:xfrm>
            <a:off x="5247860" y="3356496"/>
            <a:ext cx="205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Provide clear instructions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A3D44-8407-7B88-7A71-C1B14FEFBE71}"/>
              </a:ext>
            </a:extLst>
          </p:cNvPr>
          <p:cNvSpPr txBox="1"/>
          <p:nvPr/>
        </p:nvSpPr>
        <p:spPr>
          <a:xfrm>
            <a:off x="5214730" y="4188682"/>
            <a:ext cx="186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Offer advice on possible side effects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F51E9C-6263-40C9-8335-4E52B92A4616}"/>
              </a:ext>
            </a:extLst>
          </p:cNvPr>
          <p:cNvSpPr txBox="1"/>
          <p:nvPr/>
        </p:nvSpPr>
        <p:spPr>
          <a:xfrm>
            <a:off x="5124613" y="5020869"/>
            <a:ext cx="2305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Collaborate with prescribers and other healthcare professionals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22812-8749-5A82-74D0-D77B49A1C613}"/>
              </a:ext>
            </a:extLst>
          </p:cNvPr>
          <p:cNvSpPr txBox="1"/>
          <p:nvPr/>
        </p:nvSpPr>
        <p:spPr>
          <a:xfrm>
            <a:off x="5152443" y="5870221"/>
            <a:ext cx="2059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Verify patient identity before handing over medication.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955C6-7158-1811-B67B-F50F91128FD6}"/>
              </a:ext>
            </a:extLst>
          </p:cNvPr>
          <p:cNvSpPr txBox="1"/>
          <p:nvPr/>
        </p:nvSpPr>
        <p:spPr>
          <a:xfrm>
            <a:off x="7307249" y="601773"/>
            <a:ext cx="2121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Accurately read and interpret prescriptions or medication labels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EE6FE-C386-9B22-1851-A05EBBF458F9}"/>
              </a:ext>
            </a:extLst>
          </p:cNvPr>
          <p:cNvSpPr txBox="1"/>
          <p:nvPr/>
        </p:nvSpPr>
        <p:spPr>
          <a:xfrm>
            <a:off x="7307249" y="1541681"/>
            <a:ext cx="2305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Transcribe medication details onto the MAR exactly as written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B6E7A-149C-DAF8-E2CE-E7A3CC2640D2}"/>
              </a:ext>
            </a:extLst>
          </p:cNvPr>
          <p:cNvSpPr txBox="1"/>
          <p:nvPr/>
        </p:nvSpPr>
        <p:spPr>
          <a:xfrm>
            <a:off x="7307249" y="2449089"/>
            <a:ext cx="186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Double-check transcriptions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2A2BF-ABB7-8085-8618-26ECB67A8BDF}"/>
              </a:ext>
            </a:extLst>
          </p:cNvPr>
          <p:cNvSpPr txBox="1"/>
          <p:nvPr/>
        </p:nvSpPr>
        <p:spPr>
          <a:xfrm>
            <a:off x="7307249" y="3298806"/>
            <a:ext cx="174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Clarify any unclear  instructions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6A035-4438-7E9D-9280-FE40041DC560}"/>
              </a:ext>
            </a:extLst>
          </p:cNvPr>
          <p:cNvSpPr txBox="1"/>
          <p:nvPr/>
        </p:nvSpPr>
        <p:spPr>
          <a:xfrm>
            <a:off x="7367870" y="4129164"/>
            <a:ext cx="1622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Ensure the MAR is legible, complete, and up to date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35A58F-CE05-D077-5E98-B4D1D5F41AAB}"/>
              </a:ext>
            </a:extLst>
          </p:cNvPr>
          <p:cNvSpPr txBox="1"/>
          <p:nvPr/>
        </p:nvSpPr>
        <p:spPr>
          <a:xfrm>
            <a:off x="7367870" y="4992985"/>
            <a:ext cx="1622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Report and document any discrepancies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913CA5-9BF6-0046-7C0F-ACD8AD1383EE}"/>
              </a:ext>
            </a:extLst>
          </p:cNvPr>
          <p:cNvSpPr txBox="1"/>
          <p:nvPr/>
        </p:nvSpPr>
        <p:spPr>
          <a:xfrm>
            <a:off x="7211832" y="5877081"/>
            <a:ext cx="2121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Work collaboratively with care staff and healthcare professionals </a:t>
            </a:r>
          </a:p>
        </p:txBody>
      </p:sp>
    </p:spTree>
    <p:extLst>
      <p:ext uri="{BB962C8B-B14F-4D97-AF65-F5344CB8AC3E}">
        <p14:creationId xmlns:p14="http://schemas.microsoft.com/office/powerpoint/2010/main" val="40444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" grpId="0"/>
      <p:bldP spid="8" grpId="0"/>
      <p:bldP spid="12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5D159E7-538C-7D39-28D0-12EBF54FD12E}"/>
              </a:ext>
            </a:extLst>
          </p:cNvPr>
          <p:cNvGrpSpPr/>
          <p:nvPr/>
        </p:nvGrpSpPr>
        <p:grpSpPr>
          <a:xfrm>
            <a:off x="8236345" y="1977113"/>
            <a:ext cx="3096757" cy="2331176"/>
            <a:chOff x="7942650" y="1733550"/>
            <a:chExt cx="3096757" cy="233117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DA96F4D-115A-AC36-D5E1-C74EB9B3C4E1}"/>
                </a:ext>
              </a:extLst>
            </p:cNvPr>
            <p:cNvSpPr/>
            <p:nvPr/>
          </p:nvSpPr>
          <p:spPr>
            <a:xfrm>
              <a:off x="8626408" y="3192236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9A1C27D-6A84-9D7D-1878-7F321BC48064}"/>
                </a:ext>
              </a:extLst>
            </p:cNvPr>
            <p:cNvSpPr/>
            <p:nvPr/>
          </p:nvSpPr>
          <p:spPr>
            <a:xfrm>
              <a:off x="8909368" y="2610576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EE1377-D3E2-2DD8-C603-112D4659FD61}"/>
                </a:ext>
              </a:extLst>
            </p:cNvPr>
            <p:cNvSpPr/>
            <p:nvPr/>
          </p:nvSpPr>
          <p:spPr>
            <a:xfrm>
              <a:off x="7942650" y="2477109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FDB6A13-14BB-7947-B06F-2FB923DF19B0}"/>
                </a:ext>
              </a:extLst>
            </p:cNvPr>
            <p:cNvSpPr/>
            <p:nvPr/>
          </p:nvSpPr>
          <p:spPr>
            <a:xfrm>
              <a:off x="7942650" y="1733550"/>
              <a:ext cx="3096757" cy="581660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Administer</a:t>
              </a:r>
              <a:endParaRPr lang="en-IN"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C9248-12BA-8510-43E6-2DB8B172F019}"/>
              </a:ext>
            </a:extLst>
          </p:cNvPr>
          <p:cNvSpPr txBox="1"/>
          <p:nvPr/>
        </p:nvSpPr>
        <p:spPr>
          <a:xfrm>
            <a:off x="8239503" y="1666587"/>
            <a:ext cx="30967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N" sz="16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320F57-CCD8-272A-9E5E-B25655752DE9}"/>
              </a:ext>
            </a:extLst>
          </p:cNvPr>
          <p:cNvSpPr txBox="1"/>
          <p:nvPr/>
        </p:nvSpPr>
        <p:spPr>
          <a:xfrm>
            <a:off x="4546042" y="1666587"/>
            <a:ext cx="30967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N" sz="16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B56A32-F163-A0D6-3455-D868F7749282}"/>
              </a:ext>
            </a:extLst>
          </p:cNvPr>
          <p:cNvSpPr txBox="1"/>
          <p:nvPr/>
        </p:nvSpPr>
        <p:spPr>
          <a:xfrm>
            <a:off x="9220200" y="3187331"/>
            <a:ext cx="116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3</a:t>
            </a:r>
            <a:r>
              <a:rPr lang="en-GB" sz="2400" b="1" baseline="30000">
                <a:solidFill>
                  <a:schemeClr val="bg1"/>
                </a:solidFill>
              </a:rPr>
              <a:t>rd</a:t>
            </a:r>
            <a:r>
              <a:rPr lang="en-GB" sz="2400" b="1">
                <a:solidFill>
                  <a:schemeClr val="bg1"/>
                </a:solidFill>
              </a:rPr>
              <a:t> Tier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57A38D-62AE-D0D8-0C5B-4D5DF372051C}"/>
              </a:ext>
            </a:extLst>
          </p:cNvPr>
          <p:cNvGrpSpPr/>
          <p:nvPr/>
        </p:nvGrpSpPr>
        <p:grpSpPr>
          <a:xfrm>
            <a:off x="736785" y="1977113"/>
            <a:ext cx="3096757" cy="2254973"/>
            <a:chOff x="4546042" y="1095375"/>
            <a:chExt cx="3096757" cy="2254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E5CE55-006F-36F2-2B92-4AE65BAE7E0F}"/>
                </a:ext>
              </a:extLst>
            </p:cNvPr>
            <p:cNvGrpSpPr/>
            <p:nvPr/>
          </p:nvGrpSpPr>
          <p:grpSpPr>
            <a:xfrm>
              <a:off x="4546042" y="1095375"/>
              <a:ext cx="3096757" cy="2254973"/>
              <a:chOff x="4547622" y="1733550"/>
              <a:chExt cx="3096757" cy="225497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B11823-D7D3-3A0D-10D1-B83C4CE5C893}"/>
                  </a:ext>
                </a:extLst>
              </p:cNvPr>
              <p:cNvSpPr/>
              <p:nvPr/>
            </p:nvSpPr>
            <p:spPr>
              <a:xfrm>
                <a:off x="5231380" y="3116033"/>
                <a:ext cx="1729217" cy="872490"/>
              </a:xfrm>
              <a:custGeom>
                <a:avLst/>
                <a:gdLst>
                  <a:gd name="connsiteX0" fmla="*/ 864369 w 1729217"/>
                  <a:gd name="connsiteY0" fmla="*/ 653868 h 872490"/>
                  <a:gd name="connsiteX1" fmla="*/ 216894 w 1729217"/>
                  <a:gd name="connsiteY1" fmla="*/ 94834 h 872490"/>
                  <a:gd name="connsiteX2" fmla="*/ 108793 w 1729217"/>
                  <a:gd name="connsiteY2" fmla="*/ -500 h 872490"/>
                  <a:gd name="connsiteX3" fmla="*/ 108793 w 1729217"/>
                  <a:gd name="connsiteY3" fmla="*/ -500 h 872490"/>
                  <a:gd name="connsiteX4" fmla="*/ 924 w 1729217"/>
                  <a:gd name="connsiteY4" fmla="*/ 125691 h 872490"/>
                  <a:gd name="connsiteX5" fmla="*/ 864369 w 1729217"/>
                  <a:gd name="connsiteY5" fmla="*/ 871990 h 872490"/>
                  <a:gd name="connsiteX6" fmla="*/ 1727785 w 1729217"/>
                  <a:gd name="connsiteY6" fmla="*/ 125691 h 872490"/>
                  <a:gd name="connsiteX7" fmla="*/ 1619946 w 1729217"/>
                  <a:gd name="connsiteY7" fmla="*/ -500 h 872490"/>
                  <a:gd name="connsiteX8" fmla="*/ 1619946 w 1729217"/>
                  <a:gd name="connsiteY8" fmla="*/ -500 h 872490"/>
                  <a:gd name="connsiteX9" fmla="*/ 1511844 w 1729217"/>
                  <a:gd name="connsiteY9" fmla="*/ 94834 h 872490"/>
                  <a:gd name="connsiteX10" fmla="*/ 864369 w 1729217"/>
                  <a:gd name="connsiteY10" fmla="*/ 653868 h 87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9217" h="872490">
                    <a:moveTo>
                      <a:pt x="864369" y="653868"/>
                    </a:moveTo>
                    <a:cubicBezTo>
                      <a:pt x="535353" y="653868"/>
                      <a:pt x="263049" y="411054"/>
                      <a:pt x="216894" y="94834"/>
                    </a:cubicBezTo>
                    <a:cubicBezTo>
                      <a:pt x="208955" y="40507"/>
                      <a:pt x="163702" y="-500"/>
                      <a:pt x="108793" y="-500"/>
                    </a:cubicBezTo>
                    <a:lnTo>
                      <a:pt x="108793" y="-500"/>
                    </a:lnTo>
                    <a:cubicBezTo>
                      <a:pt x="41757" y="-500"/>
                      <a:pt x="-8673" y="59324"/>
                      <a:pt x="924" y="125691"/>
                    </a:cubicBezTo>
                    <a:cubicBezTo>
                      <a:pt x="62086" y="547744"/>
                      <a:pt x="425361" y="871990"/>
                      <a:pt x="864369" y="871990"/>
                    </a:cubicBezTo>
                    <a:cubicBezTo>
                      <a:pt x="1303377" y="871990"/>
                      <a:pt x="1666653" y="547744"/>
                      <a:pt x="1727785" y="125691"/>
                    </a:cubicBezTo>
                    <a:cubicBezTo>
                      <a:pt x="1737412" y="59324"/>
                      <a:pt x="1687069" y="-500"/>
                      <a:pt x="1619946" y="-500"/>
                    </a:cubicBezTo>
                    <a:lnTo>
                      <a:pt x="1619946" y="-500"/>
                    </a:lnTo>
                    <a:cubicBezTo>
                      <a:pt x="1565008" y="-500"/>
                      <a:pt x="1519755" y="40507"/>
                      <a:pt x="1511844" y="94834"/>
                    </a:cubicBezTo>
                    <a:cubicBezTo>
                      <a:pt x="1465689" y="411054"/>
                      <a:pt x="1193385" y="653868"/>
                      <a:pt x="864369" y="653868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C20D38A-F1CE-3051-F7D8-765971C54A6A}"/>
                  </a:ext>
                </a:extLst>
              </p:cNvPr>
              <p:cNvSpPr/>
              <p:nvPr/>
            </p:nvSpPr>
            <p:spPr>
              <a:xfrm>
                <a:off x="5514340" y="2534373"/>
                <a:ext cx="1163320" cy="1163320"/>
              </a:xfrm>
              <a:custGeom>
                <a:avLst/>
                <a:gdLst>
                  <a:gd name="connsiteX0" fmla="*/ 1163320 w 1163320"/>
                  <a:gd name="connsiteY0" fmla="*/ 581660 h 1163320"/>
                  <a:gd name="connsiteX1" fmla="*/ 581660 w 1163320"/>
                  <a:gd name="connsiteY1" fmla="*/ 1163320 h 1163320"/>
                  <a:gd name="connsiteX2" fmla="*/ 0 w 1163320"/>
                  <a:gd name="connsiteY2" fmla="*/ 581660 h 1163320"/>
                  <a:gd name="connsiteX3" fmla="*/ 581660 w 1163320"/>
                  <a:gd name="connsiteY3" fmla="*/ 0 h 1163320"/>
                  <a:gd name="connsiteX4" fmla="*/ 1163320 w 1163320"/>
                  <a:gd name="connsiteY4" fmla="*/ 581660 h 116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320" h="1163320">
                    <a:moveTo>
                      <a:pt x="1163320" y="581660"/>
                    </a:moveTo>
                    <a:cubicBezTo>
                      <a:pt x="1163320" y="902902"/>
                      <a:pt x="902902" y="1163320"/>
                      <a:pt x="581660" y="1163320"/>
                    </a:cubicBezTo>
                    <a:cubicBezTo>
                      <a:pt x="260418" y="1163320"/>
                      <a:pt x="0" y="902902"/>
                      <a:pt x="0" y="581660"/>
                    </a:cubicBezTo>
                    <a:cubicBezTo>
                      <a:pt x="0" y="260418"/>
                      <a:pt x="260418" y="0"/>
                      <a:pt x="581660" y="0"/>
                    </a:cubicBezTo>
                    <a:cubicBezTo>
                      <a:pt x="902902" y="0"/>
                      <a:pt x="1163320" y="260418"/>
                      <a:pt x="1163320" y="581660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DDB33D2-8A31-CD64-3C9E-EF4A3ABB420D}"/>
                  </a:ext>
                </a:extLst>
              </p:cNvPr>
              <p:cNvSpPr/>
              <p:nvPr/>
            </p:nvSpPr>
            <p:spPr>
              <a:xfrm>
                <a:off x="4547622" y="2422679"/>
                <a:ext cx="3096757" cy="348996"/>
              </a:xfrm>
              <a:custGeom>
                <a:avLst/>
                <a:gdLst>
                  <a:gd name="connsiteX0" fmla="*/ 1163070 w 2326640"/>
                  <a:gd name="connsiteY0" fmla="*/ -499 h 348996"/>
                  <a:gd name="connsiteX1" fmla="*/ 764429 w 2326640"/>
                  <a:gd name="connsiteY1" fmla="*/ 95766 h 348996"/>
                  <a:gd name="connsiteX2" fmla="*/ -250 w 2326640"/>
                  <a:gd name="connsiteY2" fmla="*/ 290331 h 348996"/>
                  <a:gd name="connsiteX3" fmla="*/ -250 w 2326640"/>
                  <a:gd name="connsiteY3" fmla="*/ 348497 h 348996"/>
                  <a:gd name="connsiteX4" fmla="*/ 764429 w 2326640"/>
                  <a:gd name="connsiteY4" fmla="*/ 153932 h 348996"/>
                  <a:gd name="connsiteX5" fmla="*/ 1561711 w 2326640"/>
                  <a:gd name="connsiteY5" fmla="*/ 153932 h 348996"/>
                  <a:gd name="connsiteX6" fmla="*/ 2326390 w 2326640"/>
                  <a:gd name="connsiteY6" fmla="*/ 348497 h 348996"/>
                  <a:gd name="connsiteX7" fmla="*/ 2326390 w 2326640"/>
                  <a:gd name="connsiteY7" fmla="*/ 290331 h 348996"/>
                  <a:gd name="connsiteX8" fmla="*/ 1561711 w 2326640"/>
                  <a:gd name="connsiteY8" fmla="*/ 95766 h 348996"/>
                  <a:gd name="connsiteX9" fmla="*/ 1163070 w 2326640"/>
                  <a:gd name="connsiteY9" fmla="*/ -499 h 34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6640" h="348996">
                    <a:moveTo>
                      <a:pt x="1163070" y="-499"/>
                    </a:moveTo>
                    <a:cubicBezTo>
                      <a:pt x="1024411" y="-702"/>
                      <a:pt x="887718" y="32307"/>
                      <a:pt x="764429" y="95766"/>
                    </a:cubicBezTo>
                    <a:cubicBezTo>
                      <a:pt x="526938" y="218060"/>
                      <a:pt x="266877" y="290331"/>
                      <a:pt x="-250" y="290331"/>
                    </a:cubicBezTo>
                    <a:lnTo>
                      <a:pt x="-250" y="348497"/>
                    </a:lnTo>
                    <a:cubicBezTo>
                      <a:pt x="266877" y="348497"/>
                      <a:pt x="526938" y="276226"/>
                      <a:pt x="764429" y="153932"/>
                    </a:cubicBezTo>
                    <a:cubicBezTo>
                      <a:pt x="1014692" y="25588"/>
                      <a:pt x="1311449" y="25588"/>
                      <a:pt x="1561711" y="153932"/>
                    </a:cubicBezTo>
                    <a:cubicBezTo>
                      <a:pt x="1799202" y="276226"/>
                      <a:pt x="2059263" y="348497"/>
                      <a:pt x="2326390" y="348497"/>
                    </a:cubicBezTo>
                    <a:lnTo>
                      <a:pt x="2326390" y="290331"/>
                    </a:lnTo>
                    <a:cubicBezTo>
                      <a:pt x="2059263" y="290331"/>
                      <a:pt x="1799202" y="218060"/>
                      <a:pt x="1561711" y="95766"/>
                    </a:cubicBezTo>
                    <a:cubicBezTo>
                      <a:pt x="1438422" y="32307"/>
                      <a:pt x="1301729" y="-702"/>
                      <a:pt x="1163070" y="-499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42B1F96-8267-E84B-7C1F-ABA10CBC7EF4}"/>
                  </a:ext>
                </a:extLst>
              </p:cNvPr>
              <p:cNvSpPr/>
              <p:nvPr/>
            </p:nvSpPr>
            <p:spPr>
              <a:xfrm>
                <a:off x="4547622" y="1733550"/>
                <a:ext cx="3096757" cy="581660"/>
              </a:xfrm>
              <a:custGeom>
                <a:avLst/>
                <a:gdLst>
                  <a:gd name="connsiteX0" fmla="*/ 0 w 2326640"/>
                  <a:gd name="connsiteY0" fmla="*/ 0 h 581660"/>
                  <a:gd name="connsiteX1" fmla="*/ 2326640 w 2326640"/>
                  <a:gd name="connsiteY1" fmla="*/ 0 h 581660"/>
                  <a:gd name="connsiteX2" fmla="*/ 2326640 w 2326640"/>
                  <a:gd name="connsiteY2" fmla="*/ 581660 h 581660"/>
                  <a:gd name="connsiteX3" fmla="*/ 0 w 2326640"/>
                  <a:gd name="connsiteY3" fmla="*/ 581660 h 58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6640" h="581660">
                    <a:moveTo>
                      <a:pt x="0" y="0"/>
                    </a:moveTo>
                    <a:lnTo>
                      <a:pt x="2326640" y="0"/>
                    </a:lnTo>
                    <a:lnTo>
                      <a:pt x="2326640" y="581660"/>
                    </a:lnTo>
                    <a:lnTo>
                      <a:pt x="0" y="581660"/>
                    </a:ln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pPr algn="ctr"/>
                <a:r>
                  <a:rPr lang="en-IN" sz="24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Prompt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2851C4-AA00-92F8-3CB4-3B881C36E91F}"/>
                </a:ext>
              </a:extLst>
            </p:cNvPr>
            <p:cNvSpPr txBox="1"/>
            <p:nvPr/>
          </p:nvSpPr>
          <p:spPr>
            <a:xfrm>
              <a:off x="5512760" y="2251163"/>
              <a:ext cx="1163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5831DF-53E8-E13F-56EC-6E707ADC2A78}"/>
              </a:ext>
            </a:extLst>
          </p:cNvPr>
          <p:cNvGrpSpPr/>
          <p:nvPr/>
        </p:nvGrpSpPr>
        <p:grpSpPr>
          <a:xfrm>
            <a:off x="4590961" y="1977113"/>
            <a:ext cx="3162025" cy="2320284"/>
            <a:chOff x="855740" y="1095375"/>
            <a:chExt cx="3162025" cy="23202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1FEE43D-23CB-F59D-4F7D-D4B6F0CEB33C}"/>
                </a:ext>
              </a:extLst>
            </p:cNvPr>
            <p:cNvGrpSpPr/>
            <p:nvPr/>
          </p:nvGrpSpPr>
          <p:grpSpPr>
            <a:xfrm>
              <a:off x="855740" y="1095375"/>
              <a:ext cx="3096757" cy="2320284"/>
              <a:chOff x="855740" y="1095375"/>
              <a:chExt cx="3096757" cy="232028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0BD020F-4EE6-324E-3016-636AB4902DFF}"/>
                  </a:ext>
                </a:extLst>
              </p:cNvPr>
              <p:cNvGrpSpPr/>
              <p:nvPr/>
            </p:nvGrpSpPr>
            <p:grpSpPr>
              <a:xfrm>
                <a:off x="855740" y="1095375"/>
                <a:ext cx="3096757" cy="2320284"/>
                <a:chOff x="1152595" y="1733550"/>
                <a:chExt cx="3096757" cy="232028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5D5F7CF5-7D27-CBBC-0300-2198ACCB57A0}"/>
                    </a:ext>
                  </a:extLst>
                </p:cNvPr>
                <p:cNvSpPr/>
                <p:nvPr/>
              </p:nvSpPr>
              <p:spPr>
                <a:xfrm>
                  <a:off x="1858125" y="3181344"/>
                  <a:ext cx="1729217" cy="872490"/>
                </a:xfrm>
                <a:custGeom>
                  <a:avLst/>
                  <a:gdLst>
                    <a:gd name="connsiteX0" fmla="*/ 864369 w 1729217"/>
                    <a:gd name="connsiteY0" fmla="*/ 653868 h 872490"/>
                    <a:gd name="connsiteX1" fmla="*/ 216894 w 1729217"/>
                    <a:gd name="connsiteY1" fmla="*/ 94834 h 872490"/>
                    <a:gd name="connsiteX2" fmla="*/ 108793 w 1729217"/>
                    <a:gd name="connsiteY2" fmla="*/ -500 h 872490"/>
                    <a:gd name="connsiteX3" fmla="*/ 108793 w 1729217"/>
                    <a:gd name="connsiteY3" fmla="*/ -500 h 872490"/>
                    <a:gd name="connsiteX4" fmla="*/ 924 w 1729217"/>
                    <a:gd name="connsiteY4" fmla="*/ 125691 h 872490"/>
                    <a:gd name="connsiteX5" fmla="*/ 864369 w 1729217"/>
                    <a:gd name="connsiteY5" fmla="*/ 871990 h 872490"/>
                    <a:gd name="connsiteX6" fmla="*/ 1727785 w 1729217"/>
                    <a:gd name="connsiteY6" fmla="*/ 125691 h 872490"/>
                    <a:gd name="connsiteX7" fmla="*/ 1619946 w 1729217"/>
                    <a:gd name="connsiteY7" fmla="*/ -500 h 872490"/>
                    <a:gd name="connsiteX8" fmla="*/ 1619946 w 1729217"/>
                    <a:gd name="connsiteY8" fmla="*/ -500 h 872490"/>
                    <a:gd name="connsiteX9" fmla="*/ 1511844 w 1729217"/>
                    <a:gd name="connsiteY9" fmla="*/ 94834 h 872490"/>
                    <a:gd name="connsiteX10" fmla="*/ 864369 w 1729217"/>
                    <a:gd name="connsiteY10" fmla="*/ 653868 h 87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9217" h="872490">
                      <a:moveTo>
                        <a:pt x="864369" y="653868"/>
                      </a:moveTo>
                      <a:cubicBezTo>
                        <a:pt x="535353" y="653868"/>
                        <a:pt x="263049" y="411054"/>
                        <a:pt x="216894" y="94834"/>
                      </a:cubicBezTo>
                      <a:cubicBezTo>
                        <a:pt x="208955" y="40507"/>
                        <a:pt x="163702" y="-500"/>
                        <a:pt x="108793" y="-500"/>
                      </a:cubicBezTo>
                      <a:lnTo>
                        <a:pt x="108793" y="-500"/>
                      </a:lnTo>
                      <a:cubicBezTo>
                        <a:pt x="41757" y="-500"/>
                        <a:pt x="-8673" y="59324"/>
                        <a:pt x="924" y="125691"/>
                      </a:cubicBezTo>
                      <a:cubicBezTo>
                        <a:pt x="62086" y="547744"/>
                        <a:pt x="425361" y="871990"/>
                        <a:pt x="864369" y="871990"/>
                      </a:cubicBezTo>
                      <a:cubicBezTo>
                        <a:pt x="1303377" y="871990"/>
                        <a:pt x="1666653" y="547744"/>
                        <a:pt x="1727785" y="125691"/>
                      </a:cubicBezTo>
                      <a:cubicBezTo>
                        <a:pt x="1737412" y="59324"/>
                        <a:pt x="1687069" y="-500"/>
                        <a:pt x="1619946" y="-500"/>
                      </a:cubicBezTo>
                      <a:lnTo>
                        <a:pt x="1619946" y="-500"/>
                      </a:lnTo>
                      <a:cubicBezTo>
                        <a:pt x="1565008" y="-500"/>
                        <a:pt x="1519755" y="40507"/>
                        <a:pt x="1511844" y="94834"/>
                      </a:cubicBezTo>
                      <a:cubicBezTo>
                        <a:pt x="1465689" y="411054"/>
                        <a:pt x="1193385" y="653868"/>
                        <a:pt x="864369" y="653868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4024675-179E-49F1-ADC5-975C981E89EC}"/>
                    </a:ext>
                  </a:extLst>
                </p:cNvPr>
                <p:cNvSpPr/>
                <p:nvPr/>
              </p:nvSpPr>
              <p:spPr>
                <a:xfrm>
                  <a:off x="2141085" y="2599684"/>
                  <a:ext cx="1163320" cy="1163320"/>
                </a:xfrm>
                <a:custGeom>
                  <a:avLst/>
                  <a:gdLst>
                    <a:gd name="connsiteX0" fmla="*/ 1163320 w 1163320"/>
                    <a:gd name="connsiteY0" fmla="*/ 581660 h 1163320"/>
                    <a:gd name="connsiteX1" fmla="*/ 581660 w 1163320"/>
                    <a:gd name="connsiteY1" fmla="*/ 1163320 h 1163320"/>
                    <a:gd name="connsiteX2" fmla="*/ 0 w 1163320"/>
                    <a:gd name="connsiteY2" fmla="*/ 581660 h 1163320"/>
                    <a:gd name="connsiteX3" fmla="*/ 581660 w 1163320"/>
                    <a:gd name="connsiteY3" fmla="*/ 0 h 1163320"/>
                    <a:gd name="connsiteX4" fmla="*/ 1163320 w 1163320"/>
                    <a:gd name="connsiteY4" fmla="*/ 581660 h 11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320" h="1163320">
                      <a:moveTo>
                        <a:pt x="1163320" y="581660"/>
                      </a:moveTo>
                      <a:cubicBezTo>
                        <a:pt x="1163320" y="902902"/>
                        <a:pt x="902902" y="1163320"/>
                        <a:pt x="581660" y="1163320"/>
                      </a:cubicBezTo>
                      <a:cubicBezTo>
                        <a:pt x="260418" y="1163320"/>
                        <a:pt x="0" y="902902"/>
                        <a:pt x="0" y="581660"/>
                      </a:cubicBezTo>
                      <a:cubicBezTo>
                        <a:pt x="0" y="260418"/>
                        <a:pt x="260418" y="0"/>
                        <a:pt x="581660" y="0"/>
                      </a:cubicBezTo>
                      <a:cubicBezTo>
                        <a:pt x="902902" y="0"/>
                        <a:pt x="1163320" y="260418"/>
                        <a:pt x="1163320" y="58166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4E45C1E-2E28-CABF-BF88-6BA007BEA05C}"/>
                    </a:ext>
                  </a:extLst>
                </p:cNvPr>
                <p:cNvSpPr/>
                <p:nvPr/>
              </p:nvSpPr>
              <p:spPr>
                <a:xfrm>
                  <a:off x="1152595" y="1733550"/>
                  <a:ext cx="3096757" cy="581660"/>
                </a:xfrm>
                <a:custGeom>
                  <a:avLst/>
                  <a:gdLst>
                    <a:gd name="connsiteX0" fmla="*/ 0 w 2326640"/>
                    <a:gd name="connsiteY0" fmla="*/ 0 h 581660"/>
                    <a:gd name="connsiteX1" fmla="*/ 2326640 w 2326640"/>
                    <a:gd name="connsiteY1" fmla="*/ 0 h 581660"/>
                    <a:gd name="connsiteX2" fmla="*/ 2326640 w 2326640"/>
                    <a:gd name="connsiteY2" fmla="*/ 581660 h 581660"/>
                    <a:gd name="connsiteX3" fmla="*/ 0 w 2326640"/>
                    <a:gd name="connsiteY3" fmla="*/ 581660 h 58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6640" h="581660">
                      <a:moveTo>
                        <a:pt x="0" y="0"/>
                      </a:moveTo>
                      <a:lnTo>
                        <a:pt x="2326640" y="0"/>
                      </a:lnTo>
                      <a:lnTo>
                        <a:pt x="2326640" y="581660"/>
                      </a:lnTo>
                      <a:lnTo>
                        <a:pt x="0" y="58166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pPr algn="ctr"/>
                  <a:r>
                    <a:rPr lang="en-IN" sz="24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Assist</a:t>
                  </a: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DB977C-FDF0-E414-AB46-A72DFB603EAF}"/>
                  </a:ext>
                </a:extLst>
              </p:cNvPr>
              <p:cNvSpPr txBox="1"/>
              <p:nvPr/>
            </p:nvSpPr>
            <p:spPr>
              <a:xfrm>
                <a:off x="855740" y="1916965"/>
                <a:ext cx="3096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I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C80669B-8E37-A4C7-C461-B4D861C88A75}"/>
                  </a:ext>
                </a:extLst>
              </p:cNvPr>
              <p:cNvSpPr txBox="1"/>
              <p:nvPr/>
            </p:nvSpPr>
            <p:spPr>
              <a:xfrm>
                <a:off x="1861367" y="2316474"/>
                <a:ext cx="1163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>
                    <a:solidFill>
                      <a:schemeClr val="bg1"/>
                    </a:solidFill>
                  </a:rPr>
                  <a:t>2</a:t>
                </a:r>
                <a:r>
                  <a:rPr lang="en-GB" sz="2400" b="1" baseline="30000">
                    <a:solidFill>
                      <a:schemeClr val="bg1"/>
                    </a:solidFill>
                  </a:rPr>
                  <a:t>nd</a:t>
                </a:r>
                <a:r>
                  <a:rPr lang="en-GB" sz="2400" b="1">
                    <a:solidFill>
                      <a:schemeClr val="bg1"/>
                    </a:solidFill>
                  </a:rPr>
                  <a:t> Tier</a:t>
                </a:r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99D8A2D-88B7-176E-F982-82715835E3FC}"/>
                </a:ext>
              </a:extLst>
            </p:cNvPr>
            <p:cNvSpPr/>
            <p:nvPr/>
          </p:nvSpPr>
          <p:spPr>
            <a:xfrm>
              <a:off x="921008" y="1832047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67BA449E-F178-3C1B-D9AC-3EA15ABF9122}"/>
              </a:ext>
            </a:extLst>
          </p:cNvPr>
          <p:cNvSpPr txBox="1"/>
          <p:nvPr/>
        </p:nvSpPr>
        <p:spPr>
          <a:xfrm>
            <a:off x="2457601" y="256095"/>
            <a:ext cx="7273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/>
              <a:t>Levels of Medication support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119A4-EB30-8A16-630D-467676D60079}"/>
              </a:ext>
            </a:extLst>
          </p:cNvPr>
          <p:cNvSpPr txBox="1"/>
          <p:nvPr/>
        </p:nvSpPr>
        <p:spPr>
          <a:xfrm>
            <a:off x="0" y="4126855"/>
            <a:ext cx="120940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/>
          </a:p>
          <a:p>
            <a:pPr algn="ctr"/>
            <a:endParaRPr lang="en-GB" sz="2000"/>
          </a:p>
          <a:p>
            <a:pPr algn="ctr"/>
            <a:r>
              <a:rPr lang="en-GB" sz="2000"/>
              <a:t>In England, the previous regulator, the Commission for Social Care Inspection (CSCI) outlined what was meant by the three terms above. </a:t>
            </a:r>
          </a:p>
          <a:p>
            <a:pPr algn="ctr"/>
            <a:endParaRPr lang="en-GB" sz="2000"/>
          </a:p>
          <a:p>
            <a:pPr algn="ctr"/>
            <a:r>
              <a:rPr lang="en-GB" sz="2000"/>
              <a:t>However, from October 2010, the new regulator, the Care Quality Commission (CQC) removed this description, with an expectation that you </a:t>
            </a:r>
            <a:r>
              <a:rPr lang="en-GB" sz="2000" b="1"/>
              <a:t>describe the service your organisation provides to service users</a:t>
            </a:r>
            <a:r>
              <a:rPr lang="en-GB" sz="200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BCBA9-3F0E-87C6-8757-0F79752FC4FD}"/>
              </a:ext>
            </a:extLst>
          </p:cNvPr>
          <p:cNvSpPr txBox="1"/>
          <p:nvPr/>
        </p:nvSpPr>
        <p:spPr>
          <a:xfrm>
            <a:off x="0" y="120069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/>
              <a:t>Traditionally, organisations have described the level of service required as</a:t>
            </a:r>
          </a:p>
          <a:p>
            <a:pPr algn="ctr"/>
            <a:r>
              <a:rPr lang="en-GB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289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F09A1C2-764E-4448-CCE1-D04470EE07C5}"/>
              </a:ext>
            </a:extLst>
          </p:cNvPr>
          <p:cNvGrpSpPr/>
          <p:nvPr/>
        </p:nvGrpSpPr>
        <p:grpSpPr>
          <a:xfrm>
            <a:off x="8838902" y="494873"/>
            <a:ext cx="3144889" cy="6077978"/>
            <a:chOff x="845580" y="1095375"/>
            <a:chExt cx="3144889" cy="607797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A2B27E-62C2-B1D5-AB2C-34736A8192BD}"/>
                </a:ext>
              </a:extLst>
            </p:cNvPr>
            <p:cNvGrpSpPr/>
            <p:nvPr/>
          </p:nvGrpSpPr>
          <p:grpSpPr>
            <a:xfrm>
              <a:off x="845580" y="1095375"/>
              <a:ext cx="3106917" cy="6077978"/>
              <a:chOff x="845580" y="1095375"/>
              <a:chExt cx="3106917" cy="607797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44C373A-57B0-1745-A070-74FCE6BDD288}"/>
                  </a:ext>
                </a:extLst>
              </p:cNvPr>
              <p:cNvGrpSpPr/>
              <p:nvPr/>
            </p:nvGrpSpPr>
            <p:grpSpPr>
              <a:xfrm>
                <a:off x="845580" y="1095375"/>
                <a:ext cx="3106917" cy="6077978"/>
                <a:chOff x="1142435" y="1733550"/>
                <a:chExt cx="3106917" cy="6077978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B3CB4E5-2FF7-70B2-3E5F-8FDD91B1A397}"/>
                    </a:ext>
                  </a:extLst>
                </p:cNvPr>
                <p:cNvSpPr/>
                <p:nvPr/>
              </p:nvSpPr>
              <p:spPr>
                <a:xfrm>
                  <a:off x="1836353" y="6939038"/>
                  <a:ext cx="1729217" cy="872490"/>
                </a:xfrm>
                <a:custGeom>
                  <a:avLst/>
                  <a:gdLst>
                    <a:gd name="connsiteX0" fmla="*/ 864369 w 1729217"/>
                    <a:gd name="connsiteY0" fmla="*/ 653868 h 872490"/>
                    <a:gd name="connsiteX1" fmla="*/ 216894 w 1729217"/>
                    <a:gd name="connsiteY1" fmla="*/ 94834 h 872490"/>
                    <a:gd name="connsiteX2" fmla="*/ 108793 w 1729217"/>
                    <a:gd name="connsiteY2" fmla="*/ -500 h 872490"/>
                    <a:gd name="connsiteX3" fmla="*/ 108793 w 1729217"/>
                    <a:gd name="connsiteY3" fmla="*/ -500 h 872490"/>
                    <a:gd name="connsiteX4" fmla="*/ 924 w 1729217"/>
                    <a:gd name="connsiteY4" fmla="*/ 125691 h 872490"/>
                    <a:gd name="connsiteX5" fmla="*/ 864369 w 1729217"/>
                    <a:gd name="connsiteY5" fmla="*/ 871990 h 872490"/>
                    <a:gd name="connsiteX6" fmla="*/ 1727785 w 1729217"/>
                    <a:gd name="connsiteY6" fmla="*/ 125691 h 872490"/>
                    <a:gd name="connsiteX7" fmla="*/ 1619946 w 1729217"/>
                    <a:gd name="connsiteY7" fmla="*/ -500 h 872490"/>
                    <a:gd name="connsiteX8" fmla="*/ 1619946 w 1729217"/>
                    <a:gd name="connsiteY8" fmla="*/ -500 h 872490"/>
                    <a:gd name="connsiteX9" fmla="*/ 1511844 w 1729217"/>
                    <a:gd name="connsiteY9" fmla="*/ 94834 h 872490"/>
                    <a:gd name="connsiteX10" fmla="*/ 864369 w 1729217"/>
                    <a:gd name="connsiteY10" fmla="*/ 653868 h 87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9217" h="872490">
                      <a:moveTo>
                        <a:pt x="864369" y="653868"/>
                      </a:moveTo>
                      <a:cubicBezTo>
                        <a:pt x="535353" y="653868"/>
                        <a:pt x="263049" y="411054"/>
                        <a:pt x="216894" y="94834"/>
                      </a:cubicBezTo>
                      <a:cubicBezTo>
                        <a:pt x="208955" y="40507"/>
                        <a:pt x="163702" y="-500"/>
                        <a:pt x="108793" y="-500"/>
                      </a:cubicBezTo>
                      <a:lnTo>
                        <a:pt x="108793" y="-500"/>
                      </a:lnTo>
                      <a:cubicBezTo>
                        <a:pt x="41757" y="-500"/>
                        <a:pt x="-8673" y="59324"/>
                        <a:pt x="924" y="125691"/>
                      </a:cubicBezTo>
                      <a:cubicBezTo>
                        <a:pt x="62086" y="547744"/>
                        <a:pt x="425361" y="871990"/>
                        <a:pt x="864369" y="871990"/>
                      </a:cubicBezTo>
                      <a:cubicBezTo>
                        <a:pt x="1303377" y="871990"/>
                        <a:pt x="1666653" y="547744"/>
                        <a:pt x="1727785" y="125691"/>
                      </a:cubicBezTo>
                      <a:cubicBezTo>
                        <a:pt x="1737412" y="59324"/>
                        <a:pt x="1687069" y="-500"/>
                        <a:pt x="1619946" y="-500"/>
                      </a:cubicBezTo>
                      <a:lnTo>
                        <a:pt x="1619946" y="-500"/>
                      </a:lnTo>
                      <a:cubicBezTo>
                        <a:pt x="1565008" y="-500"/>
                        <a:pt x="1519755" y="40507"/>
                        <a:pt x="1511844" y="94834"/>
                      </a:cubicBezTo>
                      <a:cubicBezTo>
                        <a:pt x="1465689" y="411054"/>
                        <a:pt x="1193385" y="653868"/>
                        <a:pt x="864369" y="653868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44FB3AA-B12F-A01E-85D5-9509E62019D3}"/>
                    </a:ext>
                  </a:extLst>
                </p:cNvPr>
                <p:cNvSpPr/>
                <p:nvPr/>
              </p:nvSpPr>
              <p:spPr>
                <a:xfrm>
                  <a:off x="2119313" y="6357378"/>
                  <a:ext cx="1163320" cy="1163320"/>
                </a:xfrm>
                <a:custGeom>
                  <a:avLst/>
                  <a:gdLst>
                    <a:gd name="connsiteX0" fmla="*/ 1163320 w 1163320"/>
                    <a:gd name="connsiteY0" fmla="*/ 581660 h 1163320"/>
                    <a:gd name="connsiteX1" fmla="*/ 581660 w 1163320"/>
                    <a:gd name="connsiteY1" fmla="*/ 1163320 h 1163320"/>
                    <a:gd name="connsiteX2" fmla="*/ 0 w 1163320"/>
                    <a:gd name="connsiteY2" fmla="*/ 581660 h 1163320"/>
                    <a:gd name="connsiteX3" fmla="*/ 581660 w 1163320"/>
                    <a:gd name="connsiteY3" fmla="*/ 0 h 1163320"/>
                    <a:gd name="connsiteX4" fmla="*/ 1163320 w 1163320"/>
                    <a:gd name="connsiteY4" fmla="*/ 581660 h 11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320" h="1163320">
                      <a:moveTo>
                        <a:pt x="1163320" y="581660"/>
                      </a:moveTo>
                      <a:cubicBezTo>
                        <a:pt x="1163320" y="902902"/>
                        <a:pt x="902902" y="1163320"/>
                        <a:pt x="581660" y="1163320"/>
                      </a:cubicBezTo>
                      <a:cubicBezTo>
                        <a:pt x="260418" y="1163320"/>
                        <a:pt x="0" y="902902"/>
                        <a:pt x="0" y="581660"/>
                      </a:cubicBezTo>
                      <a:cubicBezTo>
                        <a:pt x="0" y="260418"/>
                        <a:pt x="260418" y="0"/>
                        <a:pt x="581660" y="0"/>
                      </a:cubicBezTo>
                      <a:cubicBezTo>
                        <a:pt x="902902" y="0"/>
                        <a:pt x="1163320" y="260418"/>
                        <a:pt x="1163320" y="581660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6329CF7-EA32-37ED-BC9C-5018036E9A0D}"/>
                    </a:ext>
                  </a:extLst>
                </p:cNvPr>
                <p:cNvSpPr/>
                <p:nvPr/>
              </p:nvSpPr>
              <p:spPr>
                <a:xfrm>
                  <a:off x="1142435" y="2161346"/>
                  <a:ext cx="3096757" cy="4165838"/>
                </a:xfrm>
                <a:custGeom>
                  <a:avLst/>
                  <a:gdLst>
                    <a:gd name="connsiteX0" fmla="*/ -250 w 2326640"/>
                    <a:gd name="connsiteY0" fmla="*/ 2907800 h 2908300"/>
                    <a:gd name="connsiteX1" fmla="*/ 764429 w 2326640"/>
                    <a:gd name="connsiteY1" fmla="*/ 2713235 h 2908300"/>
                    <a:gd name="connsiteX2" fmla="*/ 1561711 w 2326640"/>
                    <a:gd name="connsiteY2" fmla="*/ 2713235 h 2908300"/>
                    <a:gd name="connsiteX3" fmla="*/ 2326390 w 2326640"/>
                    <a:gd name="connsiteY3" fmla="*/ 2907800 h 2908300"/>
                    <a:gd name="connsiteX4" fmla="*/ 2326390 w 2326640"/>
                    <a:gd name="connsiteY4" fmla="*/ -500 h 2908300"/>
                    <a:gd name="connsiteX5" fmla="*/ -250 w 2326640"/>
                    <a:gd name="connsiteY5" fmla="*/ -500 h 290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6640" h="2908300">
                      <a:moveTo>
                        <a:pt x="-250" y="2907800"/>
                      </a:moveTo>
                      <a:cubicBezTo>
                        <a:pt x="266877" y="2907800"/>
                        <a:pt x="526938" y="2835529"/>
                        <a:pt x="764429" y="2713235"/>
                      </a:cubicBezTo>
                      <a:cubicBezTo>
                        <a:pt x="1014692" y="2584891"/>
                        <a:pt x="1311449" y="2584891"/>
                        <a:pt x="1561711" y="2713235"/>
                      </a:cubicBezTo>
                      <a:cubicBezTo>
                        <a:pt x="1799202" y="2835529"/>
                        <a:pt x="2059263" y="2907800"/>
                        <a:pt x="2326390" y="2907800"/>
                      </a:cubicBezTo>
                      <a:lnTo>
                        <a:pt x="2326390" y="-500"/>
                      </a:lnTo>
                      <a:lnTo>
                        <a:pt x="-250" y="-5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06" cap="flat">
                  <a:noFill/>
                  <a:prstDash val="solid"/>
                  <a:miter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IN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FB31A130-3271-EA35-8F93-52FDE72873C7}"/>
                    </a:ext>
                  </a:extLst>
                </p:cNvPr>
                <p:cNvSpPr/>
                <p:nvPr/>
              </p:nvSpPr>
              <p:spPr>
                <a:xfrm>
                  <a:off x="1152595" y="1733550"/>
                  <a:ext cx="3096757" cy="581660"/>
                </a:xfrm>
                <a:custGeom>
                  <a:avLst/>
                  <a:gdLst>
                    <a:gd name="connsiteX0" fmla="*/ 0 w 2326640"/>
                    <a:gd name="connsiteY0" fmla="*/ 0 h 581660"/>
                    <a:gd name="connsiteX1" fmla="*/ 2326640 w 2326640"/>
                    <a:gd name="connsiteY1" fmla="*/ 0 h 581660"/>
                    <a:gd name="connsiteX2" fmla="*/ 2326640 w 2326640"/>
                    <a:gd name="connsiteY2" fmla="*/ 581660 h 581660"/>
                    <a:gd name="connsiteX3" fmla="*/ 0 w 2326640"/>
                    <a:gd name="connsiteY3" fmla="*/ 581660 h 58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6640" h="581660">
                      <a:moveTo>
                        <a:pt x="0" y="0"/>
                      </a:moveTo>
                      <a:lnTo>
                        <a:pt x="2326640" y="0"/>
                      </a:lnTo>
                      <a:lnTo>
                        <a:pt x="2326640" y="581660"/>
                      </a:lnTo>
                      <a:lnTo>
                        <a:pt x="0" y="581660"/>
                      </a:lnTo>
                      <a:close/>
                    </a:path>
                  </a:pathLst>
                </a:custGeom>
                <a:solidFill>
                  <a:srgbClr val="FF6699"/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pPr algn="ctr"/>
                  <a:r>
                    <a:rPr lang="en-IN" sz="24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Prompt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8BC74E-4A9A-8463-2FDF-D133062A6A6B}"/>
                  </a:ext>
                </a:extLst>
              </p:cNvPr>
              <p:cNvSpPr txBox="1"/>
              <p:nvPr/>
            </p:nvSpPr>
            <p:spPr>
              <a:xfrm>
                <a:off x="855740" y="1916965"/>
                <a:ext cx="3096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I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ECFF8F-BE67-1B81-A868-A96B65D0835D}"/>
                  </a:ext>
                </a:extLst>
              </p:cNvPr>
              <p:cNvSpPr txBox="1"/>
              <p:nvPr/>
            </p:nvSpPr>
            <p:spPr>
              <a:xfrm>
                <a:off x="1839594" y="6074168"/>
                <a:ext cx="12811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>
                    <a:solidFill>
                      <a:schemeClr val="bg1"/>
                    </a:solidFill>
                  </a:rPr>
                  <a:t>1</a:t>
                </a:r>
                <a:r>
                  <a:rPr lang="en-GB" sz="2400" b="1" baseline="30000">
                    <a:solidFill>
                      <a:schemeClr val="bg1"/>
                    </a:solidFill>
                  </a:rPr>
                  <a:t>st</a:t>
                </a:r>
                <a:r>
                  <a:rPr lang="en-GB" sz="2400" b="1">
                    <a:solidFill>
                      <a:schemeClr val="bg1"/>
                    </a:solidFill>
                  </a:rPr>
                  <a:t>  Tier</a:t>
                </a:r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303D7-67CF-2B44-0D77-224484B12680}"/>
                </a:ext>
              </a:extLst>
            </p:cNvPr>
            <p:cNvSpPr/>
            <p:nvPr/>
          </p:nvSpPr>
          <p:spPr>
            <a:xfrm>
              <a:off x="893712" y="5247662"/>
              <a:ext cx="3096757" cy="461665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E7114B-2314-D8F4-B280-B003B5063789}"/>
              </a:ext>
            </a:extLst>
          </p:cNvPr>
          <p:cNvSpPr txBox="1"/>
          <p:nvPr/>
        </p:nvSpPr>
        <p:spPr>
          <a:xfrm>
            <a:off x="8907142" y="1283929"/>
            <a:ext cx="29833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424242"/>
                </a:solidFill>
                <a:latin typeface="Segoe Sans"/>
              </a:rPr>
              <a:t>Definition</a:t>
            </a:r>
            <a:r>
              <a:rPr lang="en-US" sz="2400">
                <a:solidFill>
                  <a:srgbClr val="424242"/>
                </a:solidFill>
                <a:latin typeface="Segoe Sans"/>
              </a:rPr>
              <a:t>:</a:t>
            </a:r>
          </a:p>
          <a:p>
            <a:pPr algn="ctr"/>
            <a:endParaRPr lang="en-US" sz="2400">
              <a:solidFill>
                <a:srgbClr val="424242"/>
              </a:solidFill>
              <a:latin typeface="Segoe Sans"/>
            </a:endParaRPr>
          </a:p>
          <a:p>
            <a:pPr algn="ctr"/>
            <a:r>
              <a:rPr lang="en-GB" sz="2400" i="1"/>
              <a:t>Prompting of medication is reminding a person of the time and asking if they have or are going to take their medicines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985C9A-6015-7FB6-752C-030F0E637FE3}"/>
              </a:ext>
            </a:extLst>
          </p:cNvPr>
          <p:cNvSpPr txBox="1"/>
          <p:nvPr/>
        </p:nvSpPr>
        <p:spPr>
          <a:xfrm>
            <a:off x="455698" y="2708168"/>
            <a:ext cx="8403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The individual remains in control of their medication and may choose to take it later or not at all</a:t>
            </a:r>
          </a:p>
          <a:p>
            <a:pPr algn="ctr"/>
            <a:endParaRPr lang="en-US" sz="24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B1B729-1943-1084-11D5-C3C992AEA00E}"/>
              </a:ext>
            </a:extLst>
          </p:cNvPr>
          <p:cNvSpPr txBox="1"/>
          <p:nvPr/>
        </p:nvSpPr>
        <p:spPr>
          <a:xfrm>
            <a:off x="4099564" y="4854039"/>
            <a:ext cx="529833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2400" b="1" i="0">
                <a:effectLst/>
              </a:rPr>
              <a:t>Record Keeping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No MAR chart/ </a:t>
            </a:r>
            <a:r>
              <a:rPr lang="en-US" sz="2000" b="0" i="0" err="1">
                <a:effectLst/>
              </a:rPr>
              <a:t>eMAR</a:t>
            </a:r>
            <a:r>
              <a:rPr lang="en-US" sz="2000" b="0" i="0">
                <a:effectLst/>
              </a:rPr>
              <a:t> 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A </a:t>
            </a:r>
            <a:r>
              <a:rPr lang="en-US" sz="2000" b="1" i="0">
                <a:effectLst/>
              </a:rPr>
              <a:t>risk assessment</a:t>
            </a:r>
            <a:r>
              <a:rPr lang="en-US" sz="2000" b="0" i="0">
                <a:effectLst/>
              </a:rPr>
              <a:t> must be completed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Record prompt in care notes</a:t>
            </a:r>
            <a:endParaRPr lang="en-US" sz="2000" b="0" i="0">
              <a:effectLst/>
            </a:endParaRPr>
          </a:p>
        </p:txBody>
      </p:sp>
      <p:pic>
        <p:nvPicPr>
          <p:cNvPr id="1026" name="Picture 2" descr="Care home roles | Who works in a care home">
            <a:extLst>
              <a:ext uri="{FF2B5EF4-FFF2-40B4-BE49-F238E27FC236}">
                <a16:creationId xmlns:a16="http://schemas.microsoft.com/office/drawing/2014/main" id="{DEC6D621-CF8F-D125-D5B1-CD1F8706E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1" b="95509" l="3800" r="90000">
                        <a14:foregroundMark x1="16800" y1="28443" x2="16800" y2="28443"/>
                        <a14:foregroundMark x1="15800" y1="24850" x2="15800" y2="25449"/>
                        <a14:foregroundMark x1="14000" y1="24251" x2="14000" y2="26946"/>
                        <a14:foregroundMark x1="21200" y1="12874" x2="22200" y2="18263"/>
                        <a14:foregroundMark x1="9000" y1="49701" x2="8800" y2="50599"/>
                        <a14:foregroundMark x1="3800" y1="55090" x2="3800" y2="55090"/>
                        <a14:foregroundMark x1="32000" y1="15868" x2="32000" y2="15868"/>
                        <a14:foregroundMark x1="58800" y1="23353" x2="58400" y2="27545"/>
                        <a14:foregroundMark x1="48000" y1="30539" x2="48000" y2="30539"/>
                        <a14:foregroundMark x1="59600" y1="38922" x2="60400" y2="43413"/>
                        <a14:foregroundMark x1="48000" y1="31437" x2="48000" y2="31437"/>
                        <a14:foregroundMark x1="26200" y1="91617" x2="26200" y2="91617"/>
                        <a14:foregroundMark x1="51200" y1="95509" x2="51200" y2="95509"/>
                        <a14:foregroundMark x1="61800" y1="21557" x2="61800" y2="21557"/>
                        <a14:foregroundMark x1="62600" y1="23054" x2="62600" y2="23054"/>
                        <a14:foregroundMark x1="62200" y1="94910" x2="62200" y2="94910"/>
                        <a14:backgroundMark x1="34600" y1="16168" x2="35400" y2="17365"/>
                        <a14:backgroundMark x1="33800" y1="15569" x2="33800" y2="15569"/>
                        <a14:backgroundMark x1="32200" y1="14371" x2="32200" y2="14371"/>
                        <a14:backgroundMark x1="31200" y1="13174" x2="31200" y2="13174"/>
                        <a14:backgroundMark x1="33800" y1="21856" x2="33800" y2="21856"/>
                        <a14:backgroundMark x1="66000" y1="39222" x2="66400" y2="41018"/>
                        <a14:backgroundMark x1="46400" y1="32036" x2="47000" y2="32036"/>
                        <a14:backgroundMark x1="70800" y1="55389" x2="70800" y2="55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2934" b="14711"/>
          <a:stretch/>
        </p:blipFill>
        <p:spPr bwMode="auto">
          <a:xfrm>
            <a:off x="-1" y="3429000"/>
            <a:ext cx="3816605" cy="324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id="{6CD4DDA3-9705-B73D-F9F9-9719C0679049}"/>
              </a:ext>
            </a:extLst>
          </p:cNvPr>
          <p:cNvSpPr/>
          <p:nvPr/>
        </p:nvSpPr>
        <p:spPr>
          <a:xfrm>
            <a:off x="3150468" y="2097613"/>
            <a:ext cx="2694770" cy="1331387"/>
          </a:xfrm>
          <a:prstGeom prst="cloudCallout">
            <a:avLst>
              <a:gd name="adj1" fmla="val -46065"/>
              <a:gd name="adj2" fmla="val 69544"/>
            </a:avLst>
          </a:prstGeom>
          <a:solidFill>
            <a:srgbClr val="FF6699">
              <a:alpha val="52000"/>
            </a:srgbClr>
          </a:solidFill>
          <a:ln>
            <a:solidFill>
              <a:srgbClr val="FF66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solidFill>
                  <a:schemeClr val="tx1"/>
                </a:solidFill>
                <a:effectLst/>
              </a:rPr>
              <a:t>“</a:t>
            </a:r>
            <a:r>
              <a:rPr lang="en-US" sz="1800" b="0" i="1">
                <a:solidFill>
                  <a:schemeClr val="tx1"/>
                </a:solidFill>
                <a:effectLst/>
              </a:rPr>
              <a:t>Have you taken your medication?”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941AFC77-569D-6661-359D-6ECD111F7DC0}"/>
              </a:ext>
            </a:extLst>
          </p:cNvPr>
          <p:cNvSpPr/>
          <p:nvPr/>
        </p:nvSpPr>
        <p:spPr>
          <a:xfrm>
            <a:off x="156804" y="1479752"/>
            <a:ext cx="2694770" cy="1331387"/>
          </a:xfrm>
          <a:prstGeom prst="cloudCallout">
            <a:avLst>
              <a:gd name="adj1" fmla="val 33981"/>
              <a:gd name="adj2" fmla="val 95960"/>
            </a:avLst>
          </a:prstGeom>
          <a:solidFill>
            <a:srgbClr val="FF6699">
              <a:alpha val="52000"/>
            </a:srgbClr>
          </a:solidFill>
          <a:ln>
            <a:solidFill>
              <a:srgbClr val="FF66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>
                <a:solidFill>
                  <a:schemeClr val="tx1"/>
                </a:solidFill>
                <a:effectLst/>
              </a:rPr>
              <a:t>“</a:t>
            </a:r>
            <a:r>
              <a:rPr lang="en-US" sz="1800" b="0" i="1">
                <a:solidFill>
                  <a:schemeClr val="tx1"/>
                </a:solidFill>
                <a:effectLst/>
              </a:rPr>
              <a:t>It’s time for your medicine now?”</a:t>
            </a:r>
          </a:p>
        </p:txBody>
      </p:sp>
    </p:spTree>
    <p:extLst>
      <p:ext uri="{BB962C8B-B14F-4D97-AF65-F5344CB8AC3E}">
        <p14:creationId xmlns:p14="http://schemas.microsoft.com/office/powerpoint/2010/main" val="3308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3 -0.348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4" grpId="0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E1ACC2-B76F-7F75-BF3B-B59B33A8F9B8}"/>
              </a:ext>
            </a:extLst>
          </p:cNvPr>
          <p:cNvSpPr txBox="1"/>
          <p:nvPr/>
        </p:nvSpPr>
        <p:spPr>
          <a:xfrm>
            <a:off x="55260" y="3946346"/>
            <a:ext cx="12026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When administering  medicines care worker may be responsible for: </a:t>
            </a:r>
          </a:p>
          <a:p>
            <a:r>
              <a:rPr lang="en-GB" sz="24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Following the 6Rs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Deciding </a:t>
            </a:r>
            <a:r>
              <a:rPr lang="en-GB" sz="2400" b="1"/>
              <a:t>which medicines </a:t>
            </a:r>
            <a:r>
              <a:rPr lang="en-GB" sz="2400"/>
              <a:t>are needed and when </a:t>
            </a:r>
            <a:r>
              <a:rPr lang="en-GB" sz="2400" b="1"/>
              <a:t>to give them</a:t>
            </a: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Selecting the correct medicines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Giving support to someone who cannot recognise or understand their medication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Using skill or judgement to safely give medicines and with the person’s </a:t>
            </a:r>
            <a:r>
              <a:rPr lang="en-GB" sz="2400" b="1"/>
              <a:t>consent</a:t>
            </a:r>
          </a:p>
          <a:p>
            <a:endParaRPr lang="en-GB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25BCE5-DEED-48AF-7F26-E59584602AA8}"/>
              </a:ext>
            </a:extLst>
          </p:cNvPr>
          <p:cNvGrpSpPr/>
          <p:nvPr/>
        </p:nvGrpSpPr>
        <p:grpSpPr>
          <a:xfrm>
            <a:off x="8750377" y="522752"/>
            <a:ext cx="3168917" cy="4296084"/>
            <a:chOff x="8164185" y="1095375"/>
            <a:chExt cx="3168917" cy="429608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6C8081D-C468-1875-CA35-0982594CA3EC}"/>
                </a:ext>
              </a:extLst>
            </p:cNvPr>
            <p:cNvGrpSpPr/>
            <p:nvPr/>
          </p:nvGrpSpPr>
          <p:grpSpPr>
            <a:xfrm>
              <a:off x="8164185" y="1095375"/>
              <a:ext cx="3168917" cy="4296084"/>
              <a:chOff x="7870490" y="1733550"/>
              <a:chExt cx="3168917" cy="429608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8F8A4125-21B6-9715-0069-632D2624EB35}"/>
                  </a:ext>
                </a:extLst>
              </p:cNvPr>
              <p:cNvSpPr/>
              <p:nvPr/>
            </p:nvSpPr>
            <p:spPr>
              <a:xfrm>
                <a:off x="8626408" y="5157144"/>
                <a:ext cx="1729217" cy="872490"/>
              </a:xfrm>
              <a:custGeom>
                <a:avLst/>
                <a:gdLst>
                  <a:gd name="connsiteX0" fmla="*/ 864369 w 1729217"/>
                  <a:gd name="connsiteY0" fmla="*/ 653868 h 872490"/>
                  <a:gd name="connsiteX1" fmla="*/ 216894 w 1729217"/>
                  <a:gd name="connsiteY1" fmla="*/ 94834 h 872490"/>
                  <a:gd name="connsiteX2" fmla="*/ 108793 w 1729217"/>
                  <a:gd name="connsiteY2" fmla="*/ -500 h 872490"/>
                  <a:gd name="connsiteX3" fmla="*/ 108793 w 1729217"/>
                  <a:gd name="connsiteY3" fmla="*/ -500 h 872490"/>
                  <a:gd name="connsiteX4" fmla="*/ 924 w 1729217"/>
                  <a:gd name="connsiteY4" fmla="*/ 125691 h 872490"/>
                  <a:gd name="connsiteX5" fmla="*/ 864369 w 1729217"/>
                  <a:gd name="connsiteY5" fmla="*/ 871990 h 872490"/>
                  <a:gd name="connsiteX6" fmla="*/ 1727785 w 1729217"/>
                  <a:gd name="connsiteY6" fmla="*/ 125691 h 872490"/>
                  <a:gd name="connsiteX7" fmla="*/ 1619946 w 1729217"/>
                  <a:gd name="connsiteY7" fmla="*/ -500 h 872490"/>
                  <a:gd name="connsiteX8" fmla="*/ 1619946 w 1729217"/>
                  <a:gd name="connsiteY8" fmla="*/ -500 h 872490"/>
                  <a:gd name="connsiteX9" fmla="*/ 1511844 w 1729217"/>
                  <a:gd name="connsiteY9" fmla="*/ 94834 h 872490"/>
                  <a:gd name="connsiteX10" fmla="*/ 864369 w 1729217"/>
                  <a:gd name="connsiteY10" fmla="*/ 653868 h 87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9217" h="872490">
                    <a:moveTo>
                      <a:pt x="864369" y="653868"/>
                    </a:moveTo>
                    <a:cubicBezTo>
                      <a:pt x="535353" y="653868"/>
                      <a:pt x="263049" y="411054"/>
                      <a:pt x="216894" y="94834"/>
                    </a:cubicBezTo>
                    <a:cubicBezTo>
                      <a:pt x="208955" y="40507"/>
                      <a:pt x="163702" y="-500"/>
                      <a:pt x="108793" y="-500"/>
                    </a:cubicBezTo>
                    <a:lnTo>
                      <a:pt x="108793" y="-500"/>
                    </a:lnTo>
                    <a:cubicBezTo>
                      <a:pt x="41757" y="-500"/>
                      <a:pt x="-8673" y="59324"/>
                      <a:pt x="924" y="125691"/>
                    </a:cubicBezTo>
                    <a:cubicBezTo>
                      <a:pt x="62086" y="547744"/>
                      <a:pt x="425361" y="871990"/>
                      <a:pt x="864369" y="871990"/>
                    </a:cubicBezTo>
                    <a:cubicBezTo>
                      <a:pt x="1303377" y="871990"/>
                      <a:pt x="1666653" y="547744"/>
                      <a:pt x="1727785" y="125691"/>
                    </a:cubicBezTo>
                    <a:cubicBezTo>
                      <a:pt x="1737412" y="59324"/>
                      <a:pt x="1687069" y="-500"/>
                      <a:pt x="1619946" y="-500"/>
                    </a:cubicBezTo>
                    <a:lnTo>
                      <a:pt x="1619946" y="-500"/>
                    </a:lnTo>
                    <a:cubicBezTo>
                      <a:pt x="1565008" y="-500"/>
                      <a:pt x="1519755" y="40507"/>
                      <a:pt x="1511844" y="94834"/>
                    </a:cubicBezTo>
                    <a:cubicBezTo>
                      <a:pt x="1465689" y="411054"/>
                      <a:pt x="1193385" y="653868"/>
                      <a:pt x="864369" y="653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05457EC-8234-DC6C-7594-451591118FF0}"/>
                  </a:ext>
                </a:extLst>
              </p:cNvPr>
              <p:cNvSpPr/>
              <p:nvPr/>
            </p:nvSpPr>
            <p:spPr>
              <a:xfrm>
                <a:off x="8909368" y="4575484"/>
                <a:ext cx="1163320" cy="1163320"/>
              </a:xfrm>
              <a:custGeom>
                <a:avLst/>
                <a:gdLst>
                  <a:gd name="connsiteX0" fmla="*/ 1163320 w 1163320"/>
                  <a:gd name="connsiteY0" fmla="*/ 581660 h 1163320"/>
                  <a:gd name="connsiteX1" fmla="*/ 581660 w 1163320"/>
                  <a:gd name="connsiteY1" fmla="*/ 1163320 h 1163320"/>
                  <a:gd name="connsiteX2" fmla="*/ 0 w 1163320"/>
                  <a:gd name="connsiteY2" fmla="*/ 581660 h 1163320"/>
                  <a:gd name="connsiteX3" fmla="*/ 581660 w 1163320"/>
                  <a:gd name="connsiteY3" fmla="*/ 0 h 1163320"/>
                  <a:gd name="connsiteX4" fmla="*/ 1163320 w 1163320"/>
                  <a:gd name="connsiteY4" fmla="*/ 581660 h 116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320" h="1163320">
                    <a:moveTo>
                      <a:pt x="1163320" y="581660"/>
                    </a:moveTo>
                    <a:cubicBezTo>
                      <a:pt x="1163320" y="902902"/>
                      <a:pt x="902902" y="1163320"/>
                      <a:pt x="581660" y="1163320"/>
                    </a:cubicBezTo>
                    <a:cubicBezTo>
                      <a:pt x="260418" y="1163320"/>
                      <a:pt x="0" y="902902"/>
                      <a:pt x="0" y="581660"/>
                    </a:cubicBezTo>
                    <a:cubicBezTo>
                      <a:pt x="0" y="260418"/>
                      <a:pt x="260418" y="0"/>
                      <a:pt x="581660" y="0"/>
                    </a:cubicBezTo>
                    <a:cubicBezTo>
                      <a:pt x="902902" y="0"/>
                      <a:pt x="1163320" y="260418"/>
                      <a:pt x="1163320" y="58166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B29B41F-BEC2-F1B5-F2E7-9473C195B0AC}"/>
                  </a:ext>
                </a:extLst>
              </p:cNvPr>
              <p:cNvSpPr/>
              <p:nvPr/>
            </p:nvSpPr>
            <p:spPr>
              <a:xfrm>
                <a:off x="7870490" y="2379194"/>
                <a:ext cx="3096757" cy="2269211"/>
              </a:xfrm>
              <a:custGeom>
                <a:avLst/>
                <a:gdLst>
                  <a:gd name="connsiteX0" fmla="*/ -250 w 2326640"/>
                  <a:gd name="connsiteY0" fmla="*/ 2907800 h 2908300"/>
                  <a:gd name="connsiteX1" fmla="*/ 764429 w 2326640"/>
                  <a:gd name="connsiteY1" fmla="*/ 2713235 h 2908300"/>
                  <a:gd name="connsiteX2" fmla="*/ 1561711 w 2326640"/>
                  <a:gd name="connsiteY2" fmla="*/ 2713235 h 2908300"/>
                  <a:gd name="connsiteX3" fmla="*/ 2326390 w 2326640"/>
                  <a:gd name="connsiteY3" fmla="*/ 2907800 h 2908300"/>
                  <a:gd name="connsiteX4" fmla="*/ 2326390 w 2326640"/>
                  <a:gd name="connsiteY4" fmla="*/ -500 h 2908300"/>
                  <a:gd name="connsiteX5" fmla="*/ -250 w 2326640"/>
                  <a:gd name="connsiteY5" fmla="*/ -500 h 29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6640" h="2908300">
                    <a:moveTo>
                      <a:pt x="-250" y="2907800"/>
                    </a:moveTo>
                    <a:cubicBezTo>
                      <a:pt x="266877" y="2907800"/>
                      <a:pt x="526938" y="2835529"/>
                      <a:pt x="764429" y="2713235"/>
                    </a:cubicBezTo>
                    <a:cubicBezTo>
                      <a:pt x="1014692" y="2584891"/>
                      <a:pt x="1311449" y="2584891"/>
                      <a:pt x="1561711" y="2713235"/>
                    </a:cubicBezTo>
                    <a:cubicBezTo>
                      <a:pt x="1799202" y="2835529"/>
                      <a:pt x="2059263" y="2907800"/>
                      <a:pt x="2326390" y="2907800"/>
                    </a:cubicBezTo>
                    <a:lnTo>
                      <a:pt x="2326390" y="-500"/>
                    </a:lnTo>
                    <a:lnTo>
                      <a:pt x="-250" y="-500"/>
                    </a:lnTo>
                    <a:close/>
                  </a:path>
                </a:pathLst>
              </a:custGeom>
              <a:solidFill>
                <a:schemeClr val="bg1"/>
              </a:solidFill>
              <a:ln w="2006" cap="flat">
                <a:noFill/>
                <a:prstDash val="solid"/>
                <a:miter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N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2BBEB58-DE6E-8B69-5A28-454DC0E2D018}"/>
                  </a:ext>
                </a:extLst>
              </p:cNvPr>
              <p:cNvSpPr/>
              <p:nvPr/>
            </p:nvSpPr>
            <p:spPr>
              <a:xfrm>
                <a:off x="7870490" y="4361222"/>
                <a:ext cx="3096757" cy="348996"/>
              </a:xfrm>
              <a:custGeom>
                <a:avLst/>
                <a:gdLst>
                  <a:gd name="connsiteX0" fmla="*/ 1163070 w 2326640"/>
                  <a:gd name="connsiteY0" fmla="*/ -499 h 348996"/>
                  <a:gd name="connsiteX1" fmla="*/ 764429 w 2326640"/>
                  <a:gd name="connsiteY1" fmla="*/ 95766 h 348996"/>
                  <a:gd name="connsiteX2" fmla="*/ -250 w 2326640"/>
                  <a:gd name="connsiteY2" fmla="*/ 290331 h 348996"/>
                  <a:gd name="connsiteX3" fmla="*/ -250 w 2326640"/>
                  <a:gd name="connsiteY3" fmla="*/ 348497 h 348996"/>
                  <a:gd name="connsiteX4" fmla="*/ 764429 w 2326640"/>
                  <a:gd name="connsiteY4" fmla="*/ 153932 h 348996"/>
                  <a:gd name="connsiteX5" fmla="*/ 1561711 w 2326640"/>
                  <a:gd name="connsiteY5" fmla="*/ 153932 h 348996"/>
                  <a:gd name="connsiteX6" fmla="*/ 2326390 w 2326640"/>
                  <a:gd name="connsiteY6" fmla="*/ 348497 h 348996"/>
                  <a:gd name="connsiteX7" fmla="*/ 2326390 w 2326640"/>
                  <a:gd name="connsiteY7" fmla="*/ 290331 h 348996"/>
                  <a:gd name="connsiteX8" fmla="*/ 1561711 w 2326640"/>
                  <a:gd name="connsiteY8" fmla="*/ 95766 h 348996"/>
                  <a:gd name="connsiteX9" fmla="*/ 1163070 w 2326640"/>
                  <a:gd name="connsiteY9" fmla="*/ -499 h 34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6640" h="348996">
                    <a:moveTo>
                      <a:pt x="1163070" y="-499"/>
                    </a:moveTo>
                    <a:cubicBezTo>
                      <a:pt x="1024411" y="-702"/>
                      <a:pt x="887718" y="32307"/>
                      <a:pt x="764429" y="95766"/>
                    </a:cubicBezTo>
                    <a:cubicBezTo>
                      <a:pt x="526938" y="218060"/>
                      <a:pt x="266877" y="290331"/>
                      <a:pt x="-250" y="290331"/>
                    </a:cubicBezTo>
                    <a:lnTo>
                      <a:pt x="-250" y="348497"/>
                    </a:lnTo>
                    <a:cubicBezTo>
                      <a:pt x="266877" y="348497"/>
                      <a:pt x="526938" y="276226"/>
                      <a:pt x="764429" y="153932"/>
                    </a:cubicBezTo>
                    <a:cubicBezTo>
                      <a:pt x="1014692" y="25588"/>
                      <a:pt x="1311449" y="25588"/>
                      <a:pt x="1561711" y="153932"/>
                    </a:cubicBezTo>
                    <a:cubicBezTo>
                      <a:pt x="1799202" y="276226"/>
                      <a:pt x="2059263" y="348497"/>
                      <a:pt x="2326390" y="348497"/>
                    </a:cubicBezTo>
                    <a:lnTo>
                      <a:pt x="2326390" y="290331"/>
                    </a:lnTo>
                    <a:cubicBezTo>
                      <a:pt x="2059263" y="290331"/>
                      <a:pt x="1799202" y="218060"/>
                      <a:pt x="1561711" y="95766"/>
                    </a:cubicBezTo>
                    <a:cubicBezTo>
                      <a:pt x="1438422" y="32307"/>
                      <a:pt x="1301729" y="-702"/>
                      <a:pt x="1163070" y="-49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2FF949A-6866-DB9E-DBCA-D27610B9C24F}"/>
                  </a:ext>
                </a:extLst>
              </p:cNvPr>
              <p:cNvSpPr/>
              <p:nvPr/>
            </p:nvSpPr>
            <p:spPr>
              <a:xfrm>
                <a:off x="7942650" y="1733550"/>
                <a:ext cx="3096757" cy="581660"/>
              </a:xfrm>
              <a:custGeom>
                <a:avLst/>
                <a:gdLst>
                  <a:gd name="connsiteX0" fmla="*/ 0 w 2326640"/>
                  <a:gd name="connsiteY0" fmla="*/ 0 h 581660"/>
                  <a:gd name="connsiteX1" fmla="*/ 2326640 w 2326640"/>
                  <a:gd name="connsiteY1" fmla="*/ 0 h 581660"/>
                  <a:gd name="connsiteX2" fmla="*/ 2326640 w 2326640"/>
                  <a:gd name="connsiteY2" fmla="*/ 581660 h 581660"/>
                  <a:gd name="connsiteX3" fmla="*/ 0 w 2326640"/>
                  <a:gd name="connsiteY3" fmla="*/ 581660 h 58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6640" h="581660">
                    <a:moveTo>
                      <a:pt x="0" y="0"/>
                    </a:moveTo>
                    <a:lnTo>
                      <a:pt x="2326640" y="0"/>
                    </a:lnTo>
                    <a:lnTo>
                      <a:pt x="2326640" y="581660"/>
                    </a:lnTo>
                    <a:lnTo>
                      <a:pt x="0" y="581660"/>
                    </a:lnTo>
                    <a:close/>
                  </a:path>
                </a:pathLst>
              </a:custGeom>
              <a:solidFill>
                <a:schemeClr val="accent3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pPr algn="ctr"/>
                <a:r>
                  <a:rPr lang="en-IN" sz="24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Administer</a:t>
                </a:r>
                <a:endParaRPr lang="en-IN" sz="18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225C4A-BB8E-519C-B396-5E4C06093BF8}"/>
                </a:ext>
              </a:extLst>
            </p:cNvPr>
            <p:cNvSpPr txBox="1"/>
            <p:nvPr/>
          </p:nvSpPr>
          <p:spPr>
            <a:xfrm>
              <a:off x="9220200" y="4292274"/>
              <a:ext cx="1163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3</a:t>
              </a:r>
              <a:r>
                <a:rPr lang="en-GB" sz="2400" b="1" baseline="30000">
                  <a:solidFill>
                    <a:schemeClr val="bg1"/>
                  </a:solidFill>
                </a:rPr>
                <a:t>rd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30AC74-B4AD-521C-706B-699BF587DAAE}"/>
              </a:ext>
            </a:extLst>
          </p:cNvPr>
          <p:cNvSpPr txBox="1"/>
          <p:nvPr/>
        </p:nvSpPr>
        <p:spPr>
          <a:xfrm>
            <a:off x="8802783" y="1349395"/>
            <a:ext cx="31165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/>
              <a:t>M</a:t>
            </a:r>
            <a:r>
              <a:rPr lang="en-US" sz="2000" b="0" i="1">
                <a:effectLst/>
              </a:rPr>
              <a:t>eans giving prescribed medicine to someone who can't manage it themselves, ensuring it's taken safely and correctly</a:t>
            </a:r>
            <a:endParaRPr lang="en-GB" sz="2000" i="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FC7653-4BAE-2E1D-BE27-0B3782769ACE}"/>
              </a:ext>
            </a:extLst>
          </p:cNvPr>
          <p:cNvGrpSpPr/>
          <p:nvPr/>
        </p:nvGrpSpPr>
        <p:grpSpPr>
          <a:xfrm>
            <a:off x="78129" y="0"/>
            <a:ext cx="5483313" cy="3886200"/>
            <a:chOff x="1400174" y="0"/>
            <a:chExt cx="9296401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E861AAD-C76E-4F3D-0727-6530A8CB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C7C5B8"/>
                </a:clrFrom>
                <a:clrTo>
                  <a:srgbClr val="C7C5B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" b="99316" l="5599" r="92448">
                          <a14:foregroundMark x1="25651" y1="6152" x2="22917" y2="17773"/>
                          <a14:foregroundMark x1="9896" y1="47559" x2="7617" y2="64941"/>
                          <a14:foregroundMark x1="6055" y1="58789" x2="6055" y2="58789"/>
                          <a14:foregroundMark x1="10807" y1="94043" x2="23828" y2="97461"/>
                          <a14:foregroundMark x1="23828" y1="97461" x2="24740" y2="97070"/>
                          <a14:foregroundMark x1="37044" y1="75195" x2="38216" y2="78613"/>
                          <a14:foregroundMark x1="45052" y1="56445" x2="45964" y2="67676"/>
                          <a14:foregroundMark x1="72135" y1="26367" x2="73307" y2="68359"/>
                          <a14:foregroundMark x1="77409" y1="22266" x2="78060" y2="31836"/>
                          <a14:foregroundMark x1="18815" y1="22363" x2="21354" y2="28516"/>
                          <a14:foregroundMark x1="28646" y1="7129" x2="33073" y2="16797"/>
                          <a14:foregroundMark x1="28906" y1="1074" x2="28906" y2="1074"/>
                          <a14:foregroundMark x1="7422" y1="49707" x2="7422" y2="49707"/>
                          <a14:foregroundMark x1="11914" y1="36426" x2="9115" y2="42285"/>
                          <a14:foregroundMark x1="9115" y1="42285" x2="9115" y2="42676"/>
                          <a14:foregroundMark x1="8268" y1="45801" x2="8268" y2="45801"/>
                          <a14:foregroundMark x1="47201" y1="52246" x2="47070" y2="58203"/>
                          <a14:foregroundMark x1="44596" y1="52051" x2="47982" y2="53027"/>
                          <a14:foregroundMark x1="43815" y1="50391" x2="43815" y2="50391"/>
                          <a14:foregroundMark x1="48307" y1="53516" x2="48372" y2="60449"/>
                          <a14:foregroundMark x1="48372" y1="60449" x2="48307" y2="60449"/>
                          <a14:foregroundMark x1="49284" y1="52051" x2="48958" y2="55957"/>
                          <a14:foregroundMark x1="49284" y1="50586" x2="49870" y2="53320"/>
                          <a14:foregroundMark x1="49479" y1="56152" x2="49479" y2="58203"/>
                          <a14:foregroundMark x1="66602" y1="87109" x2="78190" y2="84180"/>
                          <a14:foregroundMark x1="66992" y1="89453" x2="80990" y2="94434"/>
                          <a14:foregroundMark x1="85677" y1="61230" x2="86979" y2="88965"/>
                          <a14:foregroundMark x1="86979" y1="88965" x2="86719" y2="91406"/>
                          <a14:foregroundMark x1="89453" y1="85254" x2="90430" y2="90430"/>
                          <a14:foregroundMark x1="91211" y1="90039" x2="92448" y2="93848"/>
                          <a14:foregroundMark x1="91992" y1="94434" x2="79297" y2="99414"/>
                          <a14:foregroundMark x1="63281" y1="58789" x2="77734" y2="77637"/>
                          <a14:foregroundMark x1="77734" y1="77637" x2="77734" y2="77930"/>
                          <a14:foregroundMark x1="81315" y1="51367" x2="82161" y2="57617"/>
                          <a14:foregroundMark x1="85872" y1="49707" x2="87695" y2="59180"/>
                          <a14:foregroundMark x1="87695" y1="59180" x2="87630" y2="59473"/>
                          <a14:foregroundMark x1="67057" y1="19141" x2="72786" y2="31641"/>
                          <a14:foregroundMark x1="73177" y1="16699" x2="79753" y2="25098"/>
                          <a14:foregroundMark x1="75846" y1="14844" x2="78906" y2="19141"/>
                          <a14:foregroundMark x1="71875" y1="13477" x2="75195" y2="14551"/>
                          <a14:foregroundMark x1="64779" y1="16992" x2="68815" y2="14551"/>
                          <a14:foregroundMark x1="63672" y1="29883" x2="62826" y2="35156"/>
                          <a14:foregroundMark x1="62435" y1="53320" x2="60221" y2="62500"/>
                          <a14:foregroundMark x1="58008" y1="98340" x2="71549" y2="93359"/>
                          <a14:foregroundMark x1="71549" y1="93359" x2="71549" y2="93359"/>
                          <a14:foregroundMark x1="5599" y1="93652" x2="6510" y2="92090"/>
                          <a14:foregroundMark x1="54362" y1="68652" x2="55859" y2="71484"/>
                          <a14:foregroundMark x1="53841" y1="66699" x2="55013" y2="69043"/>
                          <a14:foregroundMark x1="62695" y1="19629" x2="63021" y2="19727"/>
                          <a14:foregroundMark x1="70052" y1="13379" x2="72786" y2="12793"/>
                          <a14:foregroundMark x1="76172" y1="13867" x2="79557" y2="16699"/>
                          <a14:foregroundMark x1="74740" y1="12891" x2="79362" y2="15723"/>
                          <a14:foregroundMark x1="79362" y1="15723" x2="79557" y2="16016"/>
                          <a14:foregroundMark x1="64844" y1="14453" x2="75000" y2="12402"/>
                          <a14:foregroundMark x1="75000" y1="12402" x2="77539" y2="13770"/>
                          <a14:foregroundMark x1="66536" y1="13086" x2="66536" y2="13086"/>
                          <a14:foregroundMark x1="63216" y1="20410" x2="63281" y2="23633"/>
                          <a14:foregroundMark x1="62240" y1="20996" x2="63477" y2="25879"/>
                          <a14:foregroundMark x1="63281" y1="28516" x2="63281" y2="30273"/>
                          <a14:foregroundMark x1="49870" y1="50586" x2="49870" y2="50586"/>
                          <a14:foregroundMark x1="47461" y1="50000" x2="47461" y2="50000"/>
                          <a14:backgroundMark x1="51823" y1="95020" x2="51823" y2="95020"/>
                          <a14:backgroundMark x1="44401" y1="95020" x2="44401" y2="95020"/>
                          <a14:backgroundMark x1="6055" y1="99707" x2="6055" y2="99707"/>
                          <a14:backgroundMark x1="47461" y1="70508" x2="47461" y2="70508"/>
                          <a14:backgroundMark x1="45964" y1="69141" x2="47526" y2="71289"/>
                          <a14:backgroundMark x1="49479" y1="76270" x2="49479" y2="76270"/>
                          <a14:backgroundMark x1="43555" y1="68164" x2="43555" y2="68164"/>
                          <a14:backgroundMark x1="42057" y1="62500" x2="42057" y2="62500"/>
                          <a14:backgroundMark x1="41992" y1="59961" x2="41992" y2="59961"/>
                          <a14:backgroundMark x1="6771" y1="81934" x2="6771" y2="81934"/>
                          <a14:backgroundMark x1="43685" y1="78711" x2="44922" y2="78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390" r="5239"/>
            <a:stretch>
              <a:fillRect/>
            </a:stretch>
          </p:blipFill>
          <p:spPr>
            <a:xfrm>
              <a:off x="1400174" y="0"/>
              <a:ext cx="9296401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B9F11B-360A-13BE-EA8A-80A24427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258" t="80751" r="54618" b="17249"/>
            <a:stretch>
              <a:fillRect/>
            </a:stretch>
          </p:blipFill>
          <p:spPr>
            <a:xfrm>
              <a:off x="5389880" y="5318761"/>
              <a:ext cx="218440" cy="137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D68DF49-08FE-FCEB-7DD3-3BAD62C2D2A4}"/>
              </a:ext>
            </a:extLst>
          </p:cNvPr>
          <p:cNvSpPr txBox="1"/>
          <p:nvPr/>
        </p:nvSpPr>
        <p:spPr>
          <a:xfrm>
            <a:off x="5258423" y="436177"/>
            <a:ext cx="3491954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2400" b="1" i="0">
                <a:effectLst/>
              </a:rPr>
              <a:t>Record Keeping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 MAR chart/ </a:t>
            </a:r>
            <a:r>
              <a:rPr lang="en-US" sz="2000"/>
              <a:t>E-</a:t>
            </a:r>
            <a:r>
              <a:rPr lang="en-US" sz="2000" b="0" i="0">
                <a:effectLst/>
              </a:rPr>
              <a:t>MAR 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A </a:t>
            </a:r>
            <a:r>
              <a:rPr lang="en-US" sz="2000" b="1" i="0">
                <a:effectLst/>
              </a:rPr>
              <a:t>risk assessment</a:t>
            </a:r>
            <a:r>
              <a:rPr lang="en-US" sz="2000" b="0" i="0">
                <a:effectLst/>
              </a:rPr>
              <a:t> must be completed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 Record support given in care notes</a:t>
            </a:r>
          </a:p>
        </p:txBody>
      </p:sp>
    </p:spTree>
    <p:extLst>
      <p:ext uri="{BB962C8B-B14F-4D97-AF65-F5344CB8AC3E}">
        <p14:creationId xmlns:p14="http://schemas.microsoft.com/office/powerpoint/2010/main" val="1821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3BE96EF-7FD0-9CA2-929D-C6FD7CCC2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2" y="591996"/>
            <a:ext cx="8782097" cy="6114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648DB1-E8A1-E8F5-752A-387689D384FF}"/>
              </a:ext>
            </a:extLst>
          </p:cNvPr>
          <p:cNvSpPr txBox="1"/>
          <p:nvPr/>
        </p:nvSpPr>
        <p:spPr>
          <a:xfrm>
            <a:off x="9465743" y="1754401"/>
            <a:ext cx="116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1</a:t>
            </a:r>
            <a:r>
              <a:rPr lang="en-GB" sz="2400" b="1" baseline="30000">
                <a:solidFill>
                  <a:schemeClr val="bg1"/>
                </a:solidFill>
              </a:rPr>
              <a:t>st</a:t>
            </a:r>
            <a:r>
              <a:rPr lang="en-GB" sz="2400" b="1">
                <a:solidFill>
                  <a:schemeClr val="bg1"/>
                </a:solidFill>
              </a:rPr>
              <a:t> Tier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58AF99-37E9-6544-BD1F-7FFEEF4B5FC3}"/>
              </a:ext>
            </a:extLst>
          </p:cNvPr>
          <p:cNvGrpSpPr/>
          <p:nvPr/>
        </p:nvGrpSpPr>
        <p:grpSpPr>
          <a:xfrm>
            <a:off x="8884424" y="972988"/>
            <a:ext cx="3235777" cy="5432023"/>
            <a:chOff x="8485168" y="998242"/>
            <a:chExt cx="3235777" cy="5432023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82C6E34D-43F6-516F-50D2-935FA9E173DC}"/>
                </a:ext>
              </a:extLst>
            </p:cNvPr>
            <p:cNvSpPr/>
            <p:nvPr/>
          </p:nvSpPr>
          <p:spPr>
            <a:xfrm>
              <a:off x="8624188" y="4764634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8B59416-22FD-E004-D1E6-A034EA7CB8DB}"/>
                </a:ext>
              </a:extLst>
            </p:cNvPr>
            <p:cNvSpPr/>
            <p:nvPr/>
          </p:nvSpPr>
          <p:spPr>
            <a:xfrm>
              <a:off x="8624188" y="998242"/>
              <a:ext cx="3096757" cy="581660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403FBBF-D8EC-E444-6902-F5E31DE7309E}"/>
                </a:ext>
              </a:extLst>
            </p:cNvPr>
            <p:cNvSpPr/>
            <p:nvPr/>
          </p:nvSpPr>
          <p:spPr>
            <a:xfrm>
              <a:off x="9590906" y="4939133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AAF380-11D3-B847-D592-43EC9BE15304}"/>
                </a:ext>
              </a:extLst>
            </p:cNvPr>
            <p:cNvSpPr txBox="1"/>
            <p:nvPr/>
          </p:nvSpPr>
          <p:spPr>
            <a:xfrm>
              <a:off x="9590906" y="5289960"/>
              <a:ext cx="1326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2</a:t>
              </a:r>
              <a:r>
                <a:rPr lang="en-GB" sz="2400" b="1" baseline="30000">
                  <a:solidFill>
                    <a:schemeClr val="bg1"/>
                  </a:solidFill>
                </a:rPr>
                <a:t>nd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D64FC5C-EE71-30E5-4286-022ACACD7155}"/>
                </a:ext>
              </a:extLst>
            </p:cNvPr>
            <p:cNvSpPr/>
            <p:nvPr/>
          </p:nvSpPr>
          <p:spPr>
            <a:xfrm>
              <a:off x="9307957" y="5557775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AA9BF2-51F6-3A4B-D024-AC9C67C612CA}"/>
                </a:ext>
              </a:extLst>
            </p:cNvPr>
            <p:cNvSpPr txBox="1"/>
            <p:nvPr/>
          </p:nvSpPr>
          <p:spPr>
            <a:xfrm>
              <a:off x="8485168" y="1754401"/>
              <a:ext cx="323577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0" i="1">
                  <a:effectLst/>
                </a:rPr>
                <a:t>Helping with tasks that the  </a:t>
              </a:r>
              <a:r>
                <a:rPr lang="en-GB" sz="2000" i="1"/>
                <a:t>client cannot manage independently due to physical limitations</a:t>
              </a:r>
              <a:r>
                <a:rPr lang="en-GB" sz="2000" b="0" i="1">
                  <a:effectLst/>
                </a:rPr>
                <a:t>.</a:t>
              </a:r>
              <a:r>
                <a:rPr lang="en-GB" sz="2000" i="1">
                  <a:effectLst/>
                </a:rPr>
                <a:t> All interventions are initiated at the request of the c</a:t>
              </a:r>
              <a:r>
                <a:rPr lang="en-GB" sz="2000" i="1"/>
                <a:t>lient. </a:t>
              </a:r>
              <a:r>
                <a:rPr lang="en-GB" sz="2000" b="0" i="1">
                  <a:effectLst/>
                </a:rPr>
                <a:t>The person still takes the medication themselves</a:t>
              </a:r>
              <a:endParaRPr lang="en-GB" sz="2000" i="1"/>
            </a:p>
          </p:txBody>
        </p:sp>
      </p:grp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2B1890AF-3ED9-0E78-A474-E7DA56C6FE14}"/>
              </a:ext>
            </a:extLst>
          </p:cNvPr>
          <p:cNvSpPr/>
          <p:nvPr/>
        </p:nvSpPr>
        <p:spPr>
          <a:xfrm rot="10800000">
            <a:off x="10373193" y="216964"/>
            <a:ext cx="1818807" cy="563566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82CFA-958E-5CED-E9D5-E3BE08676BB2}"/>
              </a:ext>
            </a:extLst>
          </p:cNvPr>
          <p:cNvSpPr txBox="1"/>
          <p:nvPr/>
        </p:nvSpPr>
        <p:spPr>
          <a:xfrm>
            <a:off x="10562417" y="184908"/>
            <a:ext cx="167842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Break out </a:t>
            </a:r>
          </a:p>
          <a:p>
            <a:pPr algn="ctr"/>
            <a:r>
              <a:rPr lang="en-GB">
                <a:solidFill>
                  <a:schemeClr val="bg1"/>
                </a:solidFill>
              </a:rPr>
              <a:t>Two Groups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2B463-FA4E-CF98-EEC0-34A6AE417752}"/>
              </a:ext>
            </a:extLst>
          </p:cNvPr>
          <p:cNvSpPr txBox="1"/>
          <p:nvPr/>
        </p:nvSpPr>
        <p:spPr>
          <a:xfrm>
            <a:off x="950220" y="772933"/>
            <a:ext cx="3329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Lucida Handwriting" panose="03010101010101010101" pitchFamily="66" charset="0"/>
              </a:rPr>
              <a:t>What we </a:t>
            </a:r>
            <a:r>
              <a:rPr lang="en-GB" sz="2000" b="1" u="sng">
                <a:solidFill>
                  <a:srgbClr val="0070C0"/>
                </a:solidFill>
                <a:latin typeface="Lucida Handwriting" panose="03010101010101010101" pitchFamily="66" charset="0"/>
              </a:rPr>
              <a:t>Can do</a:t>
            </a:r>
            <a:r>
              <a:rPr lang="en-GB" sz="2000">
                <a:latin typeface="Lucida Handwriting" panose="03010101010101010101" pitchFamily="66" charset="0"/>
              </a:rPr>
              <a:t>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DF883-4DDB-AC5A-65BA-19B25A5CE40F}"/>
              </a:ext>
            </a:extLst>
          </p:cNvPr>
          <p:cNvSpPr txBox="1"/>
          <p:nvPr/>
        </p:nvSpPr>
        <p:spPr>
          <a:xfrm>
            <a:off x="4743086" y="1077594"/>
            <a:ext cx="407873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Administer medication in any way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Pour out liquid medication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Pop tablets out of foil or plastic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Cut up tablets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Physically handle tablets or medicines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Select the medicine for the client – </a:t>
            </a:r>
          </a:p>
          <a:p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they must name it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Advice which medication to take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Explain the dosage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Apply creams 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Complete a MAR sheet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8448-FD42-72BC-D473-911F8A04427B}"/>
              </a:ext>
            </a:extLst>
          </p:cNvPr>
          <p:cNvSpPr txBox="1"/>
          <p:nvPr/>
        </p:nvSpPr>
        <p:spPr>
          <a:xfrm>
            <a:off x="4912666" y="759774"/>
            <a:ext cx="366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Lucida Handwriting" panose="03010101010101010101" pitchFamily="66" charset="0"/>
              </a:rPr>
              <a:t>What we </a:t>
            </a:r>
            <a:r>
              <a:rPr lang="en-GB" sz="2000" b="1" u="sng">
                <a:solidFill>
                  <a:srgbClr val="0070C0"/>
                </a:solidFill>
                <a:latin typeface="Lucida Handwriting" panose="03010101010101010101" pitchFamily="66" charset="0"/>
              </a:rPr>
              <a:t>Cannot do</a:t>
            </a:r>
            <a:r>
              <a:rPr lang="en-GB" sz="2000">
                <a:latin typeface="Lucida Handwriting" panose="03010101010101010101" pitchFamily="66" charset="0"/>
              </a:rPr>
              <a:t>….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09F3B-4CD6-2530-76AD-18E2783D589D}"/>
              </a:ext>
            </a:extLst>
          </p:cNvPr>
          <p:cNvSpPr txBox="1"/>
          <p:nvPr/>
        </p:nvSpPr>
        <p:spPr>
          <a:xfrm>
            <a:off x="509984" y="1289883"/>
            <a:ext cx="365561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Pass medication &amp; open boxes or bottles 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Fetch &amp; pass medicines from</a:t>
            </a:r>
          </a:p>
          <a:p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another room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Offer a glass of water with tablets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Shake liquid medication bottles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Let the client decide to take it </a:t>
            </a:r>
          </a:p>
          <a:p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later 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Encourage the client to speak to </a:t>
            </a:r>
          </a:p>
          <a:p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their GP or pharmacist if they </a:t>
            </a:r>
          </a:p>
          <a:p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have concerns </a:t>
            </a:r>
          </a:p>
          <a:p>
            <a:pPr>
              <a:lnSpc>
                <a:spcPct val="200000"/>
              </a:lnSpc>
            </a:pP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Write in care notes to confirm you </a:t>
            </a:r>
          </a:p>
          <a:p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have reminded them</a:t>
            </a:r>
          </a:p>
        </p:txBody>
      </p:sp>
    </p:spTree>
    <p:extLst>
      <p:ext uri="{BB962C8B-B14F-4D97-AF65-F5344CB8AC3E}">
        <p14:creationId xmlns:p14="http://schemas.microsoft.com/office/powerpoint/2010/main" val="31012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72EA40-084E-5EDA-C163-93A4E5205866}"/>
              </a:ext>
            </a:extLst>
          </p:cNvPr>
          <p:cNvGrpSpPr/>
          <p:nvPr/>
        </p:nvGrpSpPr>
        <p:grpSpPr>
          <a:xfrm>
            <a:off x="926842" y="237838"/>
            <a:ext cx="3096757" cy="2254973"/>
            <a:chOff x="4546042" y="1095375"/>
            <a:chExt cx="3096757" cy="22549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E665C06-BA0C-2EC0-7EFD-D41AF6888C1D}"/>
                </a:ext>
              </a:extLst>
            </p:cNvPr>
            <p:cNvGrpSpPr/>
            <p:nvPr/>
          </p:nvGrpSpPr>
          <p:grpSpPr>
            <a:xfrm>
              <a:off x="4546042" y="1095375"/>
              <a:ext cx="3096757" cy="2254973"/>
              <a:chOff x="4547622" y="1733550"/>
              <a:chExt cx="3096757" cy="225497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A3E7CBC9-C611-CA56-61D4-7FA6AC37531B}"/>
                  </a:ext>
                </a:extLst>
              </p:cNvPr>
              <p:cNvSpPr/>
              <p:nvPr/>
            </p:nvSpPr>
            <p:spPr>
              <a:xfrm>
                <a:off x="5231380" y="3116033"/>
                <a:ext cx="1729217" cy="872490"/>
              </a:xfrm>
              <a:custGeom>
                <a:avLst/>
                <a:gdLst>
                  <a:gd name="connsiteX0" fmla="*/ 864369 w 1729217"/>
                  <a:gd name="connsiteY0" fmla="*/ 653868 h 872490"/>
                  <a:gd name="connsiteX1" fmla="*/ 216894 w 1729217"/>
                  <a:gd name="connsiteY1" fmla="*/ 94834 h 872490"/>
                  <a:gd name="connsiteX2" fmla="*/ 108793 w 1729217"/>
                  <a:gd name="connsiteY2" fmla="*/ -500 h 872490"/>
                  <a:gd name="connsiteX3" fmla="*/ 108793 w 1729217"/>
                  <a:gd name="connsiteY3" fmla="*/ -500 h 872490"/>
                  <a:gd name="connsiteX4" fmla="*/ 924 w 1729217"/>
                  <a:gd name="connsiteY4" fmla="*/ 125691 h 872490"/>
                  <a:gd name="connsiteX5" fmla="*/ 864369 w 1729217"/>
                  <a:gd name="connsiteY5" fmla="*/ 871990 h 872490"/>
                  <a:gd name="connsiteX6" fmla="*/ 1727785 w 1729217"/>
                  <a:gd name="connsiteY6" fmla="*/ 125691 h 872490"/>
                  <a:gd name="connsiteX7" fmla="*/ 1619946 w 1729217"/>
                  <a:gd name="connsiteY7" fmla="*/ -500 h 872490"/>
                  <a:gd name="connsiteX8" fmla="*/ 1619946 w 1729217"/>
                  <a:gd name="connsiteY8" fmla="*/ -500 h 872490"/>
                  <a:gd name="connsiteX9" fmla="*/ 1511844 w 1729217"/>
                  <a:gd name="connsiteY9" fmla="*/ 94834 h 872490"/>
                  <a:gd name="connsiteX10" fmla="*/ 864369 w 1729217"/>
                  <a:gd name="connsiteY10" fmla="*/ 653868 h 87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9217" h="872490">
                    <a:moveTo>
                      <a:pt x="864369" y="653868"/>
                    </a:moveTo>
                    <a:cubicBezTo>
                      <a:pt x="535353" y="653868"/>
                      <a:pt x="263049" y="411054"/>
                      <a:pt x="216894" y="94834"/>
                    </a:cubicBezTo>
                    <a:cubicBezTo>
                      <a:pt x="208955" y="40507"/>
                      <a:pt x="163702" y="-500"/>
                      <a:pt x="108793" y="-500"/>
                    </a:cubicBezTo>
                    <a:lnTo>
                      <a:pt x="108793" y="-500"/>
                    </a:lnTo>
                    <a:cubicBezTo>
                      <a:pt x="41757" y="-500"/>
                      <a:pt x="-8673" y="59324"/>
                      <a:pt x="924" y="125691"/>
                    </a:cubicBezTo>
                    <a:cubicBezTo>
                      <a:pt x="62086" y="547744"/>
                      <a:pt x="425361" y="871990"/>
                      <a:pt x="864369" y="871990"/>
                    </a:cubicBezTo>
                    <a:cubicBezTo>
                      <a:pt x="1303377" y="871990"/>
                      <a:pt x="1666653" y="547744"/>
                      <a:pt x="1727785" y="125691"/>
                    </a:cubicBezTo>
                    <a:cubicBezTo>
                      <a:pt x="1737412" y="59324"/>
                      <a:pt x="1687069" y="-500"/>
                      <a:pt x="1619946" y="-500"/>
                    </a:cubicBezTo>
                    <a:lnTo>
                      <a:pt x="1619946" y="-500"/>
                    </a:lnTo>
                    <a:cubicBezTo>
                      <a:pt x="1565008" y="-500"/>
                      <a:pt x="1519755" y="40507"/>
                      <a:pt x="1511844" y="94834"/>
                    </a:cubicBezTo>
                    <a:cubicBezTo>
                      <a:pt x="1465689" y="411054"/>
                      <a:pt x="1193385" y="653868"/>
                      <a:pt x="864369" y="653868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8D36441-0284-9609-E0B5-ACA63809CDD6}"/>
                  </a:ext>
                </a:extLst>
              </p:cNvPr>
              <p:cNvSpPr/>
              <p:nvPr/>
            </p:nvSpPr>
            <p:spPr>
              <a:xfrm>
                <a:off x="5514340" y="2534373"/>
                <a:ext cx="1163320" cy="1163320"/>
              </a:xfrm>
              <a:custGeom>
                <a:avLst/>
                <a:gdLst>
                  <a:gd name="connsiteX0" fmla="*/ 1163320 w 1163320"/>
                  <a:gd name="connsiteY0" fmla="*/ 581660 h 1163320"/>
                  <a:gd name="connsiteX1" fmla="*/ 581660 w 1163320"/>
                  <a:gd name="connsiteY1" fmla="*/ 1163320 h 1163320"/>
                  <a:gd name="connsiteX2" fmla="*/ 0 w 1163320"/>
                  <a:gd name="connsiteY2" fmla="*/ 581660 h 1163320"/>
                  <a:gd name="connsiteX3" fmla="*/ 581660 w 1163320"/>
                  <a:gd name="connsiteY3" fmla="*/ 0 h 1163320"/>
                  <a:gd name="connsiteX4" fmla="*/ 1163320 w 1163320"/>
                  <a:gd name="connsiteY4" fmla="*/ 581660 h 116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320" h="1163320">
                    <a:moveTo>
                      <a:pt x="1163320" y="581660"/>
                    </a:moveTo>
                    <a:cubicBezTo>
                      <a:pt x="1163320" y="902902"/>
                      <a:pt x="902902" y="1163320"/>
                      <a:pt x="581660" y="1163320"/>
                    </a:cubicBezTo>
                    <a:cubicBezTo>
                      <a:pt x="260418" y="1163320"/>
                      <a:pt x="0" y="902902"/>
                      <a:pt x="0" y="581660"/>
                    </a:cubicBezTo>
                    <a:cubicBezTo>
                      <a:pt x="0" y="260418"/>
                      <a:pt x="260418" y="0"/>
                      <a:pt x="581660" y="0"/>
                    </a:cubicBezTo>
                    <a:cubicBezTo>
                      <a:pt x="902902" y="0"/>
                      <a:pt x="1163320" y="260418"/>
                      <a:pt x="1163320" y="581660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E4AE718-7946-EBE8-DAEF-75E00077A71F}"/>
                  </a:ext>
                </a:extLst>
              </p:cNvPr>
              <p:cNvSpPr/>
              <p:nvPr/>
            </p:nvSpPr>
            <p:spPr>
              <a:xfrm>
                <a:off x="4547622" y="2422679"/>
                <a:ext cx="3096757" cy="348996"/>
              </a:xfrm>
              <a:custGeom>
                <a:avLst/>
                <a:gdLst>
                  <a:gd name="connsiteX0" fmla="*/ 1163070 w 2326640"/>
                  <a:gd name="connsiteY0" fmla="*/ -499 h 348996"/>
                  <a:gd name="connsiteX1" fmla="*/ 764429 w 2326640"/>
                  <a:gd name="connsiteY1" fmla="*/ 95766 h 348996"/>
                  <a:gd name="connsiteX2" fmla="*/ -250 w 2326640"/>
                  <a:gd name="connsiteY2" fmla="*/ 290331 h 348996"/>
                  <a:gd name="connsiteX3" fmla="*/ -250 w 2326640"/>
                  <a:gd name="connsiteY3" fmla="*/ 348497 h 348996"/>
                  <a:gd name="connsiteX4" fmla="*/ 764429 w 2326640"/>
                  <a:gd name="connsiteY4" fmla="*/ 153932 h 348996"/>
                  <a:gd name="connsiteX5" fmla="*/ 1561711 w 2326640"/>
                  <a:gd name="connsiteY5" fmla="*/ 153932 h 348996"/>
                  <a:gd name="connsiteX6" fmla="*/ 2326390 w 2326640"/>
                  <a:gd name="connsiteY6" fmla="*/ 348497 h 348996"/>
                  <a:gd name="connsiteX7" fmla="*/ 2326390 w 2326640"/>
                  <a:gd name="connsiteY7" fmla="*/ 290331 h 348996"/>
                  <a:gd name="connsiteX8" fmla="*/ 1561711 w 2326640"/>
                  <a:gd name="connsiteY8" fmla="*/ 95766 h 348996"/>
                  <a:gd name="connsiteX9" fmla="*/ 1163070 w 2326640"/>
                  <a:gd name="connsiteY9" fmla="*/ -499 h 34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6640" h="348996">
                    <a:moveTo>
                      <a:pt x="1163070" y="-499"/>
                    </a:moveTo>
                    <a:cubicBezTo>
                      <a:pt x="1024411" y="-702"/>
                      <a:pt x="887718" y="32307"/>
                      <a:pt x="764429" y="95766"/>
                    </a:cubicBezTo>
                    <a:cubicBezTo>
                      <a:pt x="526938" y="218060"/>
                      <a:pt x="266877" y="290331"/>
                      <a:pt x="-250" y="290331"/>
                    </a:cubicBezTo>
                    <a:lnTo>
                      <a:pt x="-250" y="348497"/>
                    </a:lnTo>
                    <a:cubicBezTo>
                      <a:pt x="266877" y="348497"/>
                      <a:pt x="526938" y="276226"/>
                      <a:pt x="764429" y="153932"/>
                    </a:cubicBezTo>
                    <a:cubicBezTo>
                      <a:pt x="1014692" y="25588"/>
                      <a:pt x="1311449" y="25588"/>
                      <a:pt x="1561711" y="153932"/>
                    </a:cubicBezTo>
                    <a:cubicBezTo>
                      <a:pt x="1799202" y="276226"/>
                      <a:pt x="2059263" y="348497"/>
                      <a:pt x="2326390" y="348497"/>
                    </a:cubicBezTo>
                    <a:lnTo>
                      <a:pt x="2326390" y="290331"/>
                    </a:lnTo>
                    <a:cubicBezTo>
                      <a:pt x="2059263" y="290331"/>
                      <a:pt x="1799202" y="218060"/>
                      <a:pt x="1561711" y="95766"/>
                    </a:cubicBezTo>
                    <a:cubicBezTo>
                      <a:pt x="1438422" y="32307"/>
                      <a:pt x="1301729" y="-702"/>
                      <a:pt x="1163070" y="-499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DA15884-0ABE-A872-A6FA-5DA79CA645D2}"/>
                  </a:ext>
                </a:extLst>
              </p:cNvPr>
              <p:cNvSpPr/>
              <p:nvPr/>
            </p:nvSpPr>
            <p:spPr>
              <a:xfrm>
                <a:off x="4547622" y="1733550"/>
                <a:ext cx="3096757" cy="581660"/>
              </a:xfrm>
              <a:custGeom>
                <a:avLst/>
                <a:gdLst>
                  <a:gd name="connsiteX0" fmla="*/ 0 w 2326640"/>
                  <a:gd name="connsiteY0" fmla="*/ 0 h 581660"/>
                  <a:gd name="connsiteX1" fmla="*/ 2326640 w 2326640"/>
                  <a:gd name="connsiteY1" fmla="*/ 0 h 581660"/>
                  <a:gd name="connsiteX2" fmla="*/ 2326640 w 2326640"/>
                  <a:gd name="connsiteY2" fmla="*/ 581660 h 581660"/>
                  <a:gd name="connsiteX3" fmla="*/ 0 w 2326640"/>
                  <a:gd name="connsiteY3" fmla="*/ 581660 h 58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6640" h="581660">
                    <a:moveTo>
                      <a:pt x="0" y="0"/>
                    </a:moveTo>
                    <a:lnTo>
                      <a:pt x="2326640" y="0"/>
                    </a:lnTo>
                    <a:lnTo>
                      <a:pt x="2326640" y="581660"/>
                    </a:lnTo>
                    <a:lnTo>
                      <a:pt x="0" y="581660"/>
                    </a:ln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pPr algn="ctr"/>
                <a:r>
                  <a:rPr lang="en-IN" sz="24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Prompt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112253-AAF1-9D5A-4B18-1D6C3824790B}"/>
                </a:ext>
              </a:extLst>
            </p:cNvPr>
            <p:cNvSpPr txBox="1"/>
            <p:nvPr/>
          </p:nvSpPr>
          <p:spPr>
            <a:xfrm>
              <a:off x="5512760" y="2251163"/>
              <a:ext cx="1163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E6591D-661B-07D7-0681-7A904C9FE26F}"/>
              </a:ext>
            </a:extLst>
          </p:cNvPr>
          <p:cNvGrpSpPr/>
          <p:nvPr/>
        </p:nvGrpSpPr>
        <p:grpSpPr>
          <a:xfrm>
            <a:off x="8220303" y="237838"/>
            <a:ext cx="3096757" cy="2331176"/>
            <a:chOff x="7942650" y="1733550"/>
            <a:chExt cx="3096757" cy="233117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766CA26-B1B0-71B8-9A9A-7DDD42290C50}"/>
                </a:ext>
              </a:extLst>
            </p:cNvPr>
            <p:cNvSpPr/>
            <p:nvPr/>
          </p:nvSpPr>
          <p:spPr>
            <a:xfrm>
              <a:off x="8626408" y="3192236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4E97D1E-E198-D957-D019-7BDAEC06717A}"/>
                </a:ext>
              </a:extLst>
            </p:cNvPr>
            <p:cNvSpPr/>
            <p:nvPr/>
          </p:nvSpPr>
          <p:spPr>
            <a:xfrm>
              <a:off x="8909368" y="2610576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E8789F-8FD7-63A9-AEB7-FC400B38F325}"/>
                </a:ext>
              </a:extLst>
            </p:cNvPr>
            <p:cNvSpPr/>
            <p:nvPr/>
          </p:nvSpPr>
          <p:spPr>
            <a:xfrm>
              <a:off x="7942650" y="2477109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B44F7F-A3B9-7544-C032-A2776E6D5851}"/>
                </a:ext>
              </a:extLst>
            </p:cNvPr>
            <p:cNvSpPr/>
            <p:nvPr/>
          </p:nvSpPr>
          <p:spPr>
            <a:xfrm>
              <a:off x="7942650" y="1733550"/>
              <a:ext cx="3096757" cy="581660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Administer</a:t>
              </a:r>
              <a:endParaRPr lang="en-IN"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FDE1C3-3B70-86E7-8816-1502C2F669C4}"/>
              </a:ext>
            </a:extLst>
          </p:cNvPr>
          <p:cNvGrpSpPr/>
          <p:nvPr/>
        </p:nvGrpSpPr>
        <p:grpSpPr>
          <a:xfrm>
            <a:off x="4574919" y="237838"/>
            <a:ext cx="3162025" cy="2320284"/>
            <a:chOff x="855740" y="1095375"/>
            <a:chExt cx="3162025" cy="23202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15D9EB-165E-25AA-A48E-985B559F8E1E}"/>
                </a:ext>
              </a:extLst>
            </p:cNvPr>
            <p:cNvGrpSpPr/>
            <p:nvPr/>
          </p:nvGrpSpPr>
          <p:grpSpPr>
            <a:xfrm>
              <a:off x="855740" y="1095375"/>
              <a:ext cx="3096757" cy="2320284"/>
              <a:chOff x="855740" y="1095375"/>
              <a:chExt cx="3096757" cy="232028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90E0AF3-BEF7-9973-D994-31541CB35C7E}"/>
                  </a:ext>
                </a:extLst>
              </p:cNvPr>
              <p:cNvGrpSpPr/>
              <p:nvPr/>
            </p:nvGrpSpPr>
            <p:grpSpPr>
              <a:xfrm>
                <a:off x="855740" y="1095375"/>
                <a:ext cx="3096757" cy="2320284"/>
                <a:chOff x="1152595" y="1733550"/>
                <a:chExt cx="3096757" cy="2320284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369A45D-1038-24A5-399B-2F5F31F1DBF9}"/>
                    </a:ext>
                  </a:extLst>
                </p:cNvPr>
                <p:cNvSpPr/>
                <p:nvPr/>
              </p:nvSpPr>
              <p:spPr>
                <a:xfrm>
                  <a:off x="1858125" y="3181344"/>
                  <a:ext cx="1729217" cy="872490"/>
                </a:xfrm>
                <a:custGeom>
                  <a:avLst/>
                  <a:gdLst>
                    <a:gd name="connsiteX0" fmla="*/ 864369 w 1729217"/>
                    <a:gd name="connsiteY0" fmla="*/ 653868 h 872490"/>
                    <a:gd name="connsiteX1" fmla="*/ 216894 w 1729217"/>
                    <a:gd name="connsiteY1" fmla="*/ 94834 h 872490"/>
                    <a:gd name="connsiteX2" fmla="*/ 108793 w 1729217"/>
                    <a:gd name="connsiteY2" fmla="*/ -500 h 872490"/>
                    <a:gd name="connsiteX3" fmla="*/ 108793 w 1729217"/>
                    <a:gd name="connsiteY3" fmla="*/ -500 h 872490"/>
                    <a:gd name="connsiteX4" fmla="*/ 924 w 1729217"/>
                    <a:gd name="connsiteY4" fmla="*/ 125691 h 872490"/>
                    <a:gd name="connsiteX5" fmla="*/ 864369 w 1729217"/>
                    <a:gd name="connsiteY5" fmla="*/ 871990 h 872490"/>
                    <a:gd name="connsiteX6" fmla="*/ 1727785 w 1729217"/>
                    <a:gd name="connsiteY6" fmla="*/ 125691 h 872490"/>
                    <a:gd name="connsiteX7" fmla="*/ 1619946 w 1729217"/>
                    <a:gd name="connsiteY7" fmla="*/ -500 h 872490"/>
                    <a:gd name="connsiteX8" fmla="*/ 1619946 w 1729217"/>
                    <a:gd name="connsiteY8" fmla="*/ -500 h 872490"/>
                    <a:gd name="connsiteX9" fmla="*/ 1511844 w 1729217"/>
                    <a:gd name="connsiteY9" fmla="*/ 94834 h 872490"/>
                    <a:gd name="connsiteX10" fmla="*/ 864369 w 1729217"/>
                    <a:gd name="connsiteY10" fmla="*/ 653868 h 87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9217" h="872490">
                      <a:moveTo>
                        <a:pt x="864369" y="653868"/>
                      </a:moveTo>
                      <a:cubicBezTo>
                        <a:pt x="535353" y="653868"/>
                        <a:pt x="263049" y="411054"/>
                        <a:pt x="216894" y="94834"/>
                      </a:cubicBezTo>
                      <a:cubicBezTo>
                        <a:pt x="208955" y="40507"/>
                        <a:pt x="163702" y="-500"/>
                        <a:pt x="108793" y="-500"/>
                      </a:cubicBezTo>
                      <a:lnTo>
                        <a:pt x="108793" y="-500"/>
                      </a:lnTo>
                      <a:cubicBezTo>
                        <a:pt x="41757" y="-500"/>
                        <a:pt x="-8673" y="59324"/>
                        <a:pt x="924" y="125691"/>
                      </a:cubicBezTo>
                      <a:cubicBezTo>
                        <a:pt x="62086" y="547744"/>
                        <a:pt x="425361" y="871990"/>
                        <a:pt x="864369" y="871990"/>
                      </a:cubicBezTo>
                      <a:cubicBezTo>
                        <a:pt x="1303377" y="871990"/>
                        <a:pt x="1666653" y="547744"/>
                        <a:pt x="1727785" y="125691"/>
                      </a:cubicBezTo>
                      <a:cubicBezTo>
                        <a:pt x="1737412" y="59324"/>
                        <a:pt x="1687069" y="-500"/>
                        <a:pt x="1619946" y="-500"/>
                      </a:cubicBezTo>
                      <a:lnTo>
                        <a:pt x="1619946" y="-500"/>
                      </a:lnTo>
                      <a:cubicBezTo>
                        <a:pt x="1565008" y="-500"/>
                        <a:pt x="1519755" y="40507"/>
                        <a:pt x="1511844" y="94834"/>
                      </a:cubicBezTo>
                      <a:cubicBezTo>
                        <a:pt x="1465689" y="411054"/>
                        <a:pt x="1193385" y="653868"/>
                        <a:pt x="864369" y="653868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0A05C38-5764-54BC-2FF8-7AFF273A475F}"/>
                    </a:ext>
                  </a:extLst>
                </p:cNvPr>
                <p:cNvSpPr/>
                <p:nvPr/>
              </p:nvSpPr>
              <p:spPr>
                <a:xfrm>
                  <a:off x="2141085" y="2599684"/>
                  <a:ext cx="1163320" cy="1163320"/>
                </a:xfrm>
                <a:custGeom>
                  <a:avLst/>
                  <a:gdLst>
                    <a:gd name="connsiteX0" fmla="*/ 1163320 w 1163320"/>
                    <a:gd name="connsiteY0" fmla="*/ 581660 h 1163320"/>
                    <a:gd name="connsiteX1" fmla="*/ 581660 w 1163320"/>
                    <a:gd name="connsiteY1" fmla="*/ 1163320 h 1163320"/>
                    <a:gd name="connsiteX2" fmla="*/ 0 w 1163320"/>
                    <a:gd name="connsiteY2" fmla="*/ 581660 h 1163320"/>
                    <a:gd name="connsiteX3" fmla="*/ 581660 w 1163320"/>
                    <a:gd name="connsiteY3" fmla="*/ 0 h 1163320"/>
                    <a:gd name="connsiteX4" fmla="*/ 1163320 w 1163320"/>
                    <a:gd name="connsiteY4" fmla="*/ 581660 h 11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320" h="1163320">
                      <a:moveTo>
                        <a:pt x="1163320" y="581660"/>
                      </a:moveTo>
                      <a:cubicBezTo>
                        <a:pt x="1163320" y="902902"/>
                        <a:pt x="902902" y="1163320"/>
                        <a:pt x="581660" y="1163320"/>
                      </a:cubicBezTo>
                      <a:cubicBezTo>
                        <a:pt x="260418" y="1163320"/>
                        <a:pt x="0" y="902902"/>
                        <a:pt x="0" y="581660"/>
                      </a:cubicBezTo>
                      <a:cubicBezTo>
                        <a:pt x="0" y="260418"/>
                        <a:pt x="260418" y="0"/>
                        <a:pt x="581660" y="0"/>
                      </a:cubicBezTo>
                      <a:cubicBezTo>
                        <a:pt x="902902" y="0"/>
                        <a:pt x="1163320" y="260418"/>
                        <a:pt x="1163320" y="58166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AA04610E-2160-B34F-8928-17ACC71C6339}"/>
                    </a:ext>
                  </a:extLst>
                </p:cNvPr>
                <p:cNvSpPr/>
                <p:nvPr/>
              </p:nvSpPr>
              <p:spPr>
                <a:xfrm>
                  <a:off x="1152595" y="1733550"/>
                  <a:ext cx="3096757" cy="581660"/>
                </a:xfrm>
                <a:custGeom>
                  <a:avLst/>
                  <a:gdLst>
                    <a:gd name="connsiteX0" fmla="*/ 0 w 2326640"/>
                    <a:gd name="connsiteY0" fmla="*/ 0 h 581660"/>
                    <a:gd name="connsiteX1" fmla="*/ 2326640 w 2326640"/>
                    <a:gd name="connsiteY1" fmla="*/ 0 h 581660"/>
                    <a:gd name="connsiteX2" fmla="*/ 2326640 w 2326640"/>
                    <a:gd name="connsiteY2" fmla="*/ 581660 h 581660"/>
                    <a:gd name="connsiteX3" fmla="*/ 0 w 2326640"/>
                    <a:gd name="connsiteY3" fmla="*/ 581660 h 58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6640" h="581660">
                      <a:moveTo>
                        <a:pt x="0" y="0"/>
                      </a:moveTo>
                      <a:lnTo>
                        <a:pt x="2326640" y="0"/>
                      </a:lnTo>
                      <a:lnTo>
                        <a:pt x="2326640" y="581660"/>
                      </a:lnTo>
                      <a:lnTo>
                        <a:pt x="0" y="58166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pPr algn="ctr"/>
                  <a:r>
                    <a:rPr lang="en-IN" sz="24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Assist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F17B3D-7168-5E28-635D-FE14F84FD8BC}"/>
                  </a:ext>
                </a:extLst>
              </p:cNvPr>
              <p:cNvSpPr txBox="1"/>
              <p:nvPr/>
            </p:nvSpPr>
            <p:spPr>
              <a:xfrm>
                <a:off x="855740" y="1916965"/>
                <a:ext cx="3096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I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0879E7-ED4E-32FC-C30B-1B2B10DD2266}"/>
                  </a:ext>
                </a:extLst>
              </p:cNvPr>
              <p:cNvSpPr txBox="1"/>
              <p:nvPr/>
            </p:nvSpPr>
            <p:spPr>
              <a:xfrm>
                <a:off x="1861367" y="2316474"/>
                <a:ext cx="1163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>
                    <a:solidFill>
                      <a:schemeClr val="bg1"/>
                    </a:solidFill>
                  </a:rPr>
                  <a:t>2</a:t>
                </a:r>
                <a:r>
                  <a:rPr lang="en-GB" sz="2400" b="1" baseline="30000">
                    <a:solidFill>
                      <a:schemeClr val="bg1"/>
                    </a:solidFill>
                  </a:rPr>
                  <a:t>nd</a:t>
                </a:r>
                <a:r>
                  <a:rPr lang="en-GB" sz="2400" b="1">
                    <a:solidFill>
                      <a:schemeClr val="bg1"/>
                    </a:solidFill>
                  </a:rPr>
                  <a:t> Tier</a:t>
                </a:r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4E4F4E7-835F-7709-947A-7B67DD64BBAA}"/>
                </a:ext>
              </a:extLst>
            </p:cNvPr>
            <p:cNvSpPr/>
            <p:nvPr/>
          </p:nvSpPr>
          <p:spPr>
            <a:xfrm>
              <a:off x="921008" y="1832047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49F2E4-48C9-E880-D8FD-07BDF580AE5C}"/>
              </a:ext>
            </a:extLst>
          </p:cNvPr>
          <p:cNvSpPr txBox="1"/>
          <p:nvPr/>
        </p:nvSpPr>
        <p:spPr>
          <a:xfrm>
            <a:off x="9233258" y="1454799"/>
            <a:ext cx="116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3</a:t>
            </a:r>
            <a:r>
              <a:rPr lang="en-GB" sz="2400" b="1" baseline="30000">
                <a:solidFill>
                  <a:schemeClr val="bg1"/>
                </a:solidFill>
              </a:rPr>
              <a:t>rd</a:t>
            </a:r>
            <a:r>
              <a:rPr lang="en-GB" sz="2400" b="1">
                <a:solidFill>
                  <a:schemeClr val="bg1"/>
                </a:solidFill>
              </a:rPr>
              <a:t> Tier</a:t>
            </a:r>
          </a:p>
        </p:txBody>
      </p:sp>
      <p:pic>
        <p:nvPicPr>
          <p:cNvPr id="25" name="Picture 24" descr="A person holding a pill and a bottle&#10;&#10;AI-generated content may be incorrect.">
            <a:extLst>
              <a:ext uri="{FF2B5EF4-FFF2-40B4-BE49-F238E27FC236}">
                <a16:creationId xmlns:a16="http://schemas.microsoft.com/office/drawing/2014/main" id="{9861A9EF-3CD4-6ADD-A7DE-8D17DC2938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0749" y="2963647"/>
            <a:ext cx="5419160" cy="34682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232B87-CE29-7C4A-9CB2-C69D7019D805}"/>
              </a:ext>
            </a:extLst>
          </p:cNvPr>
          <p:cNvSpPr txBox="1"/>
          <p:nvPr/>
        </p:nvSpPr>
        <p:spPr>
          <a:xfrm>
            <a:off x="5909444" y="3072348"/>
            <a:ext cx="6144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/>
              <a:t>Why do we need to Report a change?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Safety and Accountability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Care Plans Must Be Updated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Protecting the Individual’s Rights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Legal and Regulatory Compliance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Clear Communication</a:t>
            </a:r>
          </a:p>
          <a:p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AE4BB98-56E3-181A-6A27-F59B3986471C}"/>
              </a:ext>
            </a:extLst>
          </p:cNvPr>
          <p:cNvSpPr/>
          <p:nvPr/>
        </p:nvSpPr>
        <p:spPr>
          <a:xfrm>
            <a:off x="2533152" y="6141079"/>
            <a:ext cx="3096757" cy="581660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rgbClr val="FFC000"/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IN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 Administer </a:t>
            </a:r>
          </a:p>
        </p:txBody>
      </p:sp>
    </p:spTree>
    <p:extLst>
      <p:ext uri="{BB962C8B-B14F-4D97-AF65-F5344CB8AC3E}">
        <p14:creationId xmlns:p14="http://schemas.microsoft.com/office/powerpoint/2010/main" val="506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69AD-C766-8A19-1D76-DA74FBBA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541EE12-322F-94AA-8A98-259F0B787CBB}"/>
              </a:ext>
            </a:extLst>
          </p:cNvPr>
          <p:cNvGrpSpPr/>
          <p:nvPr/>
        </p:nvGrpSpPr>
        <p:grpSpPr>
          <a:xfrm>
            <a:off x="9609398" y="4540448"/>
            <a:ext cx="2566196" cy="2225895"/>
            <a:chOff x="9616228" y="4527265"/>
            <a:chExt cx="2566196" cy="2225895"/>
          </a:xfrm>
        </p:grpSpPr>
        <p:pic>
          <p:nvPicPr>
            <p:cNvPr id="4104" name="Picture 8" descr="hand PNG transparent image download, size: 4252x1604px">
              <a:extLst>
                <a:ext uri="{FF2B5EF4-FFF2-40B4-BE49-F238E27FC236}">
                  <a16:creationId xmlns:a16="http://schemas.microsoft.com/office/drawing/2014/main" id="{BA1896C5-6C9C-E553-4BF5-422F0F760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6228" y="5785156"/>
              <a:ext cx="2566196" cy="968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Light bulb cartoon isolated Royalty Free Vector Image">
              <a:extLst>
                <a:ext uri="{FF2B5EF4-FFF2-40B4-BE49-F238E27FC236}">
                  <a16:creationId xmlns:a16="http://schemas.microsoft.com/office/drawing/2014/main" id="{7798232A-80A6-DA58-9FEC-2D132B8E15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93" b="86667" l="10000" r="90000">
                          <a14:foregroundMark x1="42400" y1="5093" x2="42400" y2="5093"/>
                          <a14:foregroundMark x1="68700" y1="8796" x2="68700" y2="8796"/>
                          <a14:foregroundMark x1="83000" y1="28241" x2="83000" y2="28241"/>
                          <a14:foregroundMark x1="80700" y1="50741" x2="80700" y2="50741"/>
                          <a14:foregroundMark x1="23200" y1="60278" x2="23200" y2="60278"/>
                          <a14:foregroundMark x1="10100" y1="41574" x2="10100" y2="41574"/>
                          <a14:foregroundMark x1="19300" y1="17407" x2="19300" y2="17407"/>
                          <a14:foregroundMark x1="49300" y1="71852" x2="49300" y2="71852"/>
                          <a14:foregroundMark x1="52800" y1="83148" x2="52800" y2="83148"/>
                          <a14:foregroundMark x1="53400" y1="86667" x2="53400" y2="86667"/>
                          <a14:foregroundMark x1="49900" y1="82037" x2="61600" y2="77778"/>
                          <a14:foregroundMark x1="47100" y1="76759" x2="62600" y2="72222"/>
                          <a14:foregroundMark x1="43700" y1="73241" x2="57000" y2="72222"/>
                          <a14:foregroundMark x1="55700" y1="67870" x2="56100" y2="68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8331"/>
            <a:stretch/>
          </p:blipFill>
          <p:spPr bwMode="auto">
            <a:xfrm rot="464183">
              <a:off x="9660191" y="4527265"/>
              <a:ext cx="1447799" cy="1433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4D642E-8A03-4C9A-3699-62ACBAE300E9}"/>
              </a:ext>
            </a:extLst>
          </p:cNvPr>
          <p:cNvGrpSpPr/>
          <p:nvPr/>
        </p:nvGrpSpPr>
        <p:grpSpPr>
          <a:xfrm>
            <a:off x="9576" y="185752"/>
            <a:ext cx="2566196" cy="1999728"/>
            <a:chOff x="9576" y="185752"/>
            <a:chExt cx="2566196" cy="1999728"/>
          </a:xfrm>
        </p:grpSpPr>
        <p:pic>
          <p:nvPicPr>
            <p:cNvPr id="2" name="Picture 8" descr="hand PNG transparent image download, size: 4252x1604px">
              <a:extLst>
                <a:ext uri="{FF2B5EF4-FFF2-40B4-BE49-F238E27FC236}">
                  <a16:creationId xmlns:a16="http://schemas.microsoft.com/office/drawing/2014/main" id="{44A74656-E95D-3D8A-5BD2-6711E1378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76" y="1217476"/>
              <a:ext cx="2566196" cy="968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8BFA46-7FD0-E1E6-BBC6-379EF4A3A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00" b="93200" l="10000" r="90000">
                          <a14:foregroundMark x1="47200" y1="82800" x2="50200" y2="87600"/>
                          <a14:foregroundMark x1="50000" y1="93200" x2="50000" y2="93200"/>
                          <a14:foregroundMark x1="40400" y1="8400" x2="46000" y2="7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111" y="185752"/>
              <a:ext cx="1207234" cy="1207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904ABA-89B1-7639-D0CD-AAEF5E821B93}"/>
              </a:ext>
            </a:extLst>
          </p:cNvPr>
          <p:cNvGrpSpPr/>
          <p:nvPr/>
        </p:nvGrpSpPr>
        <p:grpSpPr>
          <a:xfrm>
            <a:off x="3497880" y="1101463"/>
            <a:ext cx="6603791" cy="4070174"/>
            <a:chOff x="3497880" y="1101463"/>
            <a:chExt cx="6603791" cy="407017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8E6F263-DB34-90E6-ED69-1030FACB2F77}"/>
                </a:ext>
              </a:extLst>
            </p:cNvPr>
            <p:cNvGrpSpPr/>
            <p:nvPr/>
          </p:nvGrpSpPr>
          <p:grpSpPr>
            <a:xfrm>
              <a:off x="8342284" y="1101463"/>
              <a:ext cx="1453928" cy="1812728"/>
              <a:chOff x="9054654" y="232051"/>
              <a:chExt cx="1529117" cy="189394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98F808-E0E1-88D5-FC2F-A3E904670A09}"/>
                  </a:ext>
                </a:extLst>
              </p:cNvPr>
              <p:cNvSpPr txBox="1"/>
              <p:nvPr/>
            </p:nvSpPr>
            <p:spPr>
              <a:xfrm>
                <a:off x="9150691" y="263948"/>
                <a:ext cx="1433080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500" b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?</a:t>
                </a: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5282B98C-DFFC-C781-2667-25E47C44AC0D}"/>
                  </a:ext>
                </a:extLst>
              </p:cNvPr>
              <p:cNvSpPr/>
              <p:nvPr/>
            </p:nvSpPr>
            <p:spPr>
              <a:xfrm>
                <a:off x="9054654" y="232051"/>
                <a:ext cx="1115667" cy="1658111"/>
              </a:xfrm>
              <a:prstGeom prst="wedgeRoundRectCallout">
                <a:avLst>
                  <a:gd name="adj1" fmla="val -55997"/>
                  <a:gd name="adj2" fmla="val 68878"/>
                  <a:gd name="adj3" fmla="val 16667"/>
                </a:avLst>
              </a:prstGeom>
              <a:noFill/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A27F5D-AE20-74C3-D076-ACA50A2B45B2}"/>
                </a:ext>
              </a:extLst>
            </p:cNvPr>
            <p:cNvSpPr txBox="1"/>
            <p:nvPr/>
          </p:nvSpPr>
          <p:spPr>
            <a:xfrm>
              <a:off x="3809481" y="2152209"/>
              <a:ext cx="5799917" cy="301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FAQ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5EA9D0-5617-EDC2-4A21-53155362AC61}"/>
                </a:ext>
              </a:extLst>
            </p:cNvPr>
            <p:cNvCxnSpPr/>
            <p:nvPr/>
          </p:nvCxnSpPr>
          <p:spPr>
            <a:xfrm>
              <a:off x="3497880" y="2430347"/>
              <a:ext cx="440222" cy="343429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12F73E-4CCF-FB7D-1BFD-B9F5E1B724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9162" y="2219859"/>
              <a:ext cx="0" cy="476369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0DD76F-4552-AE1C-372C-7506A633F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7880" y="2913727"/>
              <a:ext cx="440222" cy="159164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1789CDD-679D-332E-62D0-1A383816CA54}"/>
                </a:ext>
              </a:extLst>
            </p:cNvPr>
            <p:cNvGrpSpPr/>
            <p:nvPr/>
          </p:nvGrpSpPr>
          <p:grpSpPr>
            <a:xfrm>
              <a:off x="7912403" y="1429373"/>
              <a:ext cx="602697" cy="914916"/>
              <a:chOff x="8576497" y="609781"/>
              <a:chExt cx="633865" cy="955908"/>
            </a:xfrm>
          </p:grpSpPr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E1211D29-59AC-150B-2BB0-47CAA63B0930}"/>
                  </a:ext>
                </a:extLst>
              </p:cNvPr>
              <p:cNvSpPr/>
              <p:nvPr/>
            </p:nvSpPr>
            <p:spPr>
              <a:xfrm>
                <a:off x="8576497" y="609781"/>
                <a:ext cx="598048" cy="843620"/>
              </a:xfrm>
              <a:prstGeom prst="wedgeRectCallout">
                <a:avLst>
                  <a:gd name="adj1" fmla="val -4834"/>
                  <a:gd name="adj2" fmla="val 79594"/>
                </a:avLst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F5D13-60DC-22B8-E1FD-6BFD526A8C28}"/>
                  </a:ext>
                </a:extLst>
              </p:cNvPr>
              <p:cNvSpPr txBox="1"/>
              <p:nvPr/>
            </p:nvSpPr>
            <p:spPr>
              <a:xfrm>
                <a:off x="8612315" y="642359"/>
                <a:ext cx="5980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b="1" spc="50">
                    <a:ln w="9525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?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257E669-9649-F259-CD06-E81E09DB1670}"/>
                </a:ext>
              </a:extLst>
            </p:cNvPr>
            <p:cNvGrpSpPr/>
            <p:nvPr/>
          </p:nvGrpSpPr>
          <p:grpSpPr>
            <a:xfrm>
              <a:off x="9124352" y="2313849"/>
              <a:ext cx="528903" cy="883735"/>
              <a:chOff x="9868362" y="1644388"/>
              <a:chExt cx="556255" cy="923330"/>
            </a:xfrm>
          </p:grpSpPr>
          <p:sp>
            <p:nvSpPr>
              <p:cNvPr id="19" name="Speech Bubble: Rectangle 18">
                <a:extLst>
                  <a:ext uri="{FF2B5EF4-FFF2-40B4-BE49-F238E27FC236}">
                    <a16:creationId xmlns:a16="http://schemas.microsoft.com/office/drawing/2014/main" id="{C4AB4D93-A903-F27E-6E3A-1920AAD9BD36}"/>
                  </a:ext>
                </a:extLst>
              </p:cNvPr>
              <p:cNvSpPr/>
              <p:nvPr/>
            </p:nvSpPr>
            <p:spPr>
              <a:xfrm>
                <a:off x="9868362" y="1709581"/>
                <a:ext cx="536852" cy="716853"/>
              </a:xfrm>
              <a:prstGeom prst="wedgeRectCallout">
                <a:avLst>
                  <a:gd name="adj1" fmla="val -43233"/>
                  <a:gd name="adj2" fmla="val 69338"/>
                </a:avLst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D2FEC6-B49B-5329-E7C0-D5B2E7F91D4A}"/>
                  </a:ext>
                </a:extLst>
              </p:cNvPr>
              <p:cNvSpPr txBox="1"/>
              <p:nvPr/>
            </p:nvSpPr>
            <p:spPr>
              <a:xfrm>
                <a:off x="9887766" y="1644388"/>
                <a:ext cx="5368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?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EA18C0-0783-7C98-DCE3-947CC2A1ABED}"/>
                </a:ext>
              </a:extLst>
            </p:cNvPr>
            <p:cNvSpPr txBox="1"/>
            <p:nvPr/>
          </p:nvSpPr>
          <p:spPr>
            <a:xfrm>
              <a:off x="8299380" y="4136943"/>
              <a:ext cx="1802291" cy="44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questions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19180B-D5C6-73CA-6369-991D651EAD0A}"/>
                </a:ext>
              </a:extLst>
            </p:cNvPr>
            <p:cNvSpPr txBox="1"/>
            <p:nvPr/>
          </p:nvSpPr>
          <p:spPr>
            <a:xfrm>
              <a:off x="5439949" y="2136874"/>
              <a:ext cx="1802291" cy="44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asked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636E6E-6BB4-2EC1-74B3-81FCC4C574D8}"/>
                </a:ext>
              </a:extLst>
            </p:cNvPr>
            <p:cNvSpPr txBox="1"/>
            <p:nvPr/>
          </p:nvSpPr>
          <p:spPr>
            <a:xfrm>
              <a:off x="3551631" y="4578811"/>
              <a:ext cx="1802291" cy="44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frequently</a:t>
              </a:r>
            </a:p>
          </p:txBody>
        </p:sp>
      </p:grpSp>
      <p:pic>
        <p:nvPicPr>
          <p:cNvPr id="5130" name="Picture 10" descr="Magnifying Glasses Icon PNG Transparent Background, Free Download #26754 -  FreeIconsPNG">
            <a:extLst>
              <a:ext uri="{FF2B5EF4-FFF2-40B4-BE49-F238E27FC236}">
                <a16:creationId xmlns:a16="http://schemas.microsoft.com/office/drawing/2014/main" id="{EDC00D87-4B9A-2274-B063-9A80EF52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313" y="2534197"/>
            <a:ext cx="4389814" cy="43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8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0556 L -0.00235 -0.00533 C -0.00547 -0.00602 -0.0086 -0.00695 -0.01172 -0.00695 C -0.03698 -0.00787 -0.06237 -0.00486 -0.0875 -0.00834 C -0.09154 -0.00903 -0.09414 -0.01667 -0.09766 -0.01945 C -0.10013 -0.02153 -0.103 -0.0213 -0.10547 -0.02222 C -0.10742 -0.02315 -0.10912 -0.02408 -0.11094 -0.025 C -0.1138 -0.02454 -0.1168 -0.02431 -0.11953 -0.02361 C -0.12305 -0.02292 -0.1263 -0.02176 -0.12969 -0.02084 C -0.13307 -0.02037 -0.13646 -0.01991 -0.13985 -0.01945 C -0.14388 -0.01783 -0.14219 -0.01713 -0.14531 -0.02084 L -0.14531 -0.0206 C -0.14037 -0.03704 -0.14219 -0.03102 -0.13985 -0.03889 L 0.00312 -0.33889 L 0.2375 -0.08472 L 0.00234 -0.00417 " pathEditMode="relative" rAng="0" ptsTypes="AAAAAAAAAAAAAAAA">
                                      <p:cBhvr>
                                        <p:cTn id="6" dur="4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183350-7676-8E17-3310-CBF7095C22E6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7895EB25-5799-69B6-C924-CA85A91231FA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970716-F030-6B77-D423-8EDEC2EA046E}"/>
                </a:ext>
              </a:extLst>
            </p:cNvPr>
            <p:cNvSpPr txBox="1"/>
            <p:nvPr/>
          </p:nvSpPr>
          <p:spPr>
            <a:xfrm>
              <a:off x="2359384" y="1056376"/>
              <a:ext cx="76260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pass a client a bottle of liquid and open the bottle? </a:t>
              </a:r>
            </a:p>
            <a:p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13DE8C-F120-529F-F9C8-577DE5E79C02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859849-F43D-D60C-E7FA-48468F2F8E98}"/>
              </a:ext>
            </a:extLst>
          </p:cNvPr>
          <p:cNvGrpSpPr/>
          <p:nvPr/>
        </p:nvGrpSpPr>
        <p:grpSpPr>
          <a:xfrm>
            <a:off x="1895856" y="3703290"/>
            <a:ext cx="10327628" cy="3154710"/>
            <a:chOff x="1895856" y="3703290"/>
            <a:chExt cx="10327628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D4EF9CCA-853B-B6D2-1808-5BA75262C170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D9E245-930E-09DB-DCB3-CAE0598AFB8B}"/>
                </a:ext>
              </a:extLst>
            </p:cNvPr>
            <p:cNvSpPr txBox="1"/>
            <p:nvPr/>
          </p:nvSpPr>
          <p:spPr>
            <a:xfrm>
              <a:off x="2910562" y="4432490"/>
              <a:ext cx="768618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Yes! </a:t>
              </a:r>
            </a:p>
            <a:p>
              <a:pPr algn="ctr"/>
              <a:r>
                <a:rPr lang="en-GB" sz="3600"/>
                <a:t>We can pass them the bottle, shake it up, and open it. </a:t>
              </a:r>
            </a:p>
            <a:p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9E7AD9-B96C-B6CB-28C2-021C44DDC170}"/>
                </a:ext>
              </a:extLst>
            </p:cNvPr>
            <p:cNvSpPr txBox="1"/>
            <p:nvPr/>
          </p:nvSpPr>
          <p:spPr>
            <a:xfrm>
              <a:off x="10296144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9D6081A-9B33-FF9A-9AD3-402713615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37" t="12990" r="18283" b="9032"/>
          <a:stretch/>
        </p:blipFill>
        <p:spPr bwMode="auto">
          <a:xfrm>
            <a:off x="4800600" y="2302135"/>
            <a:ext cx="2097912" cy="426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442063-3ADC-B2C2-3EB1-B98B3344FF6A}"/>
              </a:ext>
            </a:extLst>
          </p:cNvPr>
          <p:cNvGrpSpPr/>
          <p:nvPr/>
        </p:nvGrpSpPr>
        <p:grpSpPr>
          <a:xfrm>
            <a:off x="7776837" y="65457"/>
            <a:ext cx="4321574" cy="1606882"/>
            <a:chOff x="7776837" y="65457"/>
            <a:chExt cx="4321574" cy="160688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D6CF92F-29A4-021B-17E9-473AC39E6634}"/>
                </a:ext>
              </a:extLst>
            </p:cNvPr>
            <p:cNvSpPr/>
            <p:nvPr/>
          </p:nvSpPr>
          <p:spPr>
            <a:xfrm>
              <a:off x="10652143" y="65457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6ECA3F-5027-6FBF-F4ED-5B880FA6AEC2}"/>
                </a:ext>
              </a:extLst>
            </p:cNvPr>
            <p:cNvSpPr txBox="1"/>
            <p:nvPr/>
          </p:nvSpPr>
          <p:spPr>
            <a:xfrm>
              <a:off x="10652143" y="416284"/>
              <a:ext cx="1326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2</a:t>
              </a:r>
              <a:r>
                <a:rPr lang="en-GB" sz="2400" b="1" baseline="30000">
                  <a:solidFill>
                    <a:schemeClr val="bg1"/>
                  </a:solidFill>
                </a:rPr>
                <a:t>nd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6C1E8D-CBB6-DCBD-6B1A-6FC6EA640DCF}"/>
                </a:ext>
              </a:extLst>
            </p:cNvPr>
            <p:cNvSpPr/>
            <p:nvPr/>
          </p:nvSpPr>
          <p:spPr>
            <a:xfrm>
              <a:off x="10369194" y="799849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7D16DBE-FE44-CBFA-FD9A-C070A2A29AB7}"/>
                </a:ext>
              </a:extLst>
            </p:cNvPr>
            <p:cNvSpPr/>
            <p:nvPr/>
          </p:nvSpPr>
          <p:spPr>
            <a:xfrm>
              <a:off x="7776837" y="65457"/>
              <a:ext cx="2755052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69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1446 4.07407E-6 C 0.31042 4.07407E-6 0.42891 -0.07223 0.42891 -0.13079 L 0.42891 -0.2613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C46C43-A885-36C4-DBF6-9ACE26944893}"/>
              </a:ext>
            </a:extLst>
          </p:cNvPr>
          <p:cNvSpPr txBox="1"/>
          <p:nvPr/>
        </p:nvSpPr>
        <p:spPr>
          <a:xfrm>
            <a:off x="573296" y="92860"/>
            <a:ext cx="1104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Just a bit of housekeeping first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83B9A8-7FF5-A004-11B8-A66693381749}"/>
              </a:ext>
            </a:extLst>
          </p:cNvPr>
          <p:cNvSpPr txBox="1"/>
          <p:nvPr/>
        </p:nvSpPr>
        <p:spPr>
          <a:xfrm>
            <a:off x="305609" y="4027037"/>
            <a:ext cx="228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Comfort breaks</a:t>
            </a:r>
          </a:p>
        </p:txBody>
      </p:sp>
      <p:pic>
        <p:nvPicPr>
          <p:cNvPr id="3" name="Picture 2" descr="A circular object with pills in center&#10;&#10;AI-generated content may be incorrect.">
            <a:extLst>
              <a:ext uri="{FF2B5EF4-FFF2-40B4-BE49-F238E27FC236}">
                <a16:creationId xmlns:a16="http://schemas.microsoft.com/office/drawing/2014/main" id="{BC095F25-9374-331D-B587-964818F1CC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8277">
            <a:off x="5973287" y="955050"/>
            <a:ext cx="3229027" cy="246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EDAC6CAE-B416-44CC-43C7-2F199B8D2128}"/>
              </a:ext>
            </a:extLst>
          </p:cNvPr>
          <p:cNvGrpSpPr/>
          <p:nvPr/>
        </p:nvGrpSpPr>
        <p:grpSpPr>
          <a:xfrm>
            <a:off x="161352" y="2640773"/>
            <a:ext cx="4146534" cy="1576451"/>
            <a:chOff x="161352" y="2640773"/>
            <a:chExt cx="4146534" cy="1576451"/>
          </a:xfrm>
        </p:grpSpPr>
        <p:pic>
          <p:nvPicPr>
            <p:cNvPr id="22" name="Picture 21" descr="A blue mug with steam and tea bag&#10;&#10;Description automatically generated">
              <a:extLst>
                <a:ext uri="{FF2B5EF4-FFF2-40B4-BE49-F238E27FC236}">
                  <a16:creationId xmlns:a16="http://schemas.microsoft.com/office/drawing/2014/main" id="{24E3F3AC-D0B5-B215-57FB-1D038BA97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352" y="2640773"/>
              <a:ext cx="1472222" cy="15764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A5D5E6-EBB7-23E5-D8C3-09DC868E180D}"/>
                </a:ext>
              </a:extLst>
            </p:cNvPr>
            <p:cNvSpPr txBox="1"/>
            <p:nvPr/>
          </p:nvSpPr>
          <p:spPr>
            <a:xfrm>
              <a:off x="1662732" y="3382066"/>
              <a:ext cx="2645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/>
                <a:t>Comfort breaks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8AD957A-3322-8297-CC2D-3710E53CB733}"/>
              </a:ext>
            </a:extLst>
          </p:cNvPr>
          <p:cNvSpPr txBox="1"/>
          <p:nvPr/>
        </p:nvSpPr>
        <p:spPr>
          <a:xfrm>
            <a:off x="2482487" y="5379675"/>
            <a:ext cx="228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Fire alarm</a:t>
            </a:r>
          </a:p>
        </p:txBody>
      </p: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8011A3EB-65A7-92BC-B701-9726292B8EB9}"/>
              </a:ext>
            </a:extLst>
          </p:cNvPr>
          <p:cNvGrpSpPr/>
          <p:nvPr/>
        </p:nvGrpSpPr>
        <p:grpSpPr>
          <a:xfrm>
            <a:off x="125242" y="810207"/>
            <a:ext cx="3801401" cy="1480193"/>
            <a:chOff x="125242" y="810207"/>
            <a:chExt cx="3801401" cy="1480193"/>
          </a:xfrm>
        </p:grpSpPr>
        <p:pic>
          <p:nvPicPr>
            <p:cNvPr id="29" name="Picture 28" descr="A red circle with a white circle and a white circle&#10;&#10;Description automatically generated">
              <a:extLst>
                <a:ext uri="{FF2B5EF4-FFF2-40B4-BE49-F238E27FC236}">
                  <a16:creationId xmlns:a16="http://schemas.microsoft.com/office/drawing/2014/main" id="{36DDACA0-78EB-8BAD-3425-EA6421FC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242" y="810207"/>
              <a:ext cx="1480193" cy="148019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15D52A-5440-618B-4543-D265C7E77470}"/>
                </a:ext>
              </a:extLst>
            </p:cNvPr>
            <p:cNvSpPr txBox="1"/>
            <p:nvPr/>
          </p:nvSpPr>
          <p:spPr>
            <a:xfrm>
              <a:off x="1662732" y="1369935"/>
              <a:ext cx="2263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/>
                <a:t>Fire Alarm</a:t>
              </a: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78FC3C90-15E8-187D-C89E-B07006EA3DF8}"/>
              </a:ext>
            </a:extLst>
          </p:cNvPr>
          <p:cNvGrpSpPr/>
          <p:nvPr/>
        </p:nvGrpSpPr>
        <p:grpSpPr>
          <a:xfrm>
            <a:off x="1566540" y="4163512"/>
            <a:ext cx="3863964" cy="1426111"/>
            <a:chOff x="1566540" y="4163512"/>
            <a:chExt cx="3863964" cy="142611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5249B5-92C5-5BE2-41C2-641E948BBEB8}"/>
                </a:ext>
              </a:extLst>
            </p:cNvPr>
            <p:cNvSpPr txBox="1"/>
            <p:nvPr/>
          </p:nvSpPr>
          <p:spPr>
            <a:xfrm>
              <a:off x="1566540" y="4519479"/>
              <a:ext cx="228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GB" sz="2400"/>
                <a:t>Timekeeping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E322271-050C-0524-242F-70BAF5CC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537"/>
            <a:stretch/>
          </p:blipFill>
          <p:spPr>
            <a:xfrm>
              <a:off x="3854052" y="4163512"/>
              <a:ext cx="1576452" cy="1426111"/>
            </a:xfrm>
            <a:prstGeom prst="rect">
              <a:avLst/>
            </a:prstGeom>
          </p:spPr>
        </p:pic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1118116A-A43D-46E7-9D78-863FEA6A9634}"/>
              </a:ext>
            </a:extLst>
          </p:cNvPr>
          <p:cNvGrpSpPr/>
          <p:nvPr/>
        </p:nvGrpSpPr>
        <p:grpSpPr>
          <a:xfrm>
            <a:off x="1648185" y="2027434"/>
            <a:ext cx="3782318" cy="1332387"/>
            <a:chOff x="1648185" y="2027434"/>
            <a:chExt cx="3782318" cy="1332387"/>
          </a:xfrm>
        </p:grpSpPr>
        <p:pic>
          <p:nvPicPr>
            <p:cNvPr id="39" name="Picture 38" descr="A blue and black sign&#10;&#10;Description automatically generated">
              <a:extLst>
                <a:ext uri="{FF2B5EF4-FFF2-40B4-BE49-F238E27FC236}">
                  <a16:creationId xmlns:a16="http://schemas.microsoft.com/office/drawing/2014/main" id="{1CD4BFE8-C604-FED3-85E8-783DD308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482"/>
            <a:stretch/>
          </p:blipFill>
          <p:spPr>
            <a:xfrm>
              <a:off x="3854052" y="2027434"/>
              <a:ext cx="1576451" cy="133238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32B2CA-DB6D-DF1E-1F83-2421CBD01717}"/>
                </a:ext>
              </a:extLst>
            </p:cNvPr>
            <p:cNvSpPr txBox="1"/>
            <p:nvPr/>
          </p:nvSpPr>
          <p:spPr>
            <a:xfrm>
              <a:off x="1648185" y="2363084"/>
              <a:ext cx="1559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/>
                <a:t>Toilets</a:t>
              </a:r>
              <a:r>
                <a:rPr lang="en-GB"/>
                <a:t> </a:t>
              </a: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D829323D-1E55-280C-E0A8-D76B05C6DB23}"/>
              </a:ext>
            </a:extLst>
          </p:cNvPr>
          <p:cNvGrpSpPr/>
          <p:nvPr/>
        </p:nvGrpSpPr>
        <p:grpSpPr>
          <a:xfrm>
            <a:off x="266997" y="4818401"/>
            <a:ext cx="4723995" cy="1645768"/>
            <a:chOff x="266997" y="4818401"/>
            <a:chExt cx="4723995" cy="1645768"/>
          </a:xfrm>
        </p:grpSpPr>
        <p:pic>
          <p:nvPicPr>
            <p:cNvPr id="48" name="Picture 47" descr="A hand holding a phone&#10;&#10;Description automatically generated">
              <a:extLst>
                <a:ext uri="{FF2B5EF4-FFF2-40B4-BE49-F238E27FC236}">
                  <a16:creationId xmlns:a16="http://schemas.microsoft.com/office/drawing/2014/main" id="{83E9115F-B26B-B0E7-FAD3-3D96E40FB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B17ED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61" r="6400"/>
            <a:stretch/>
          </p:blipFill>
          <p:spPr>
            <a:xfrm>
              <a:off x="266997" y="4818401"/>
              <a:ext cx="1260931" cy="16457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7AD50C-3D96-26AA-FD33-D52F830CC7E1}"/>
                </a:ext>
              </a:extLst>
            </p:cNvPr>
            <p:cNvSpPr txBox="1"/>
            <p:nvPr/>
          </p:nvSpPr>
          <p:spPr>
            <a:xfrm>
              <a:off x="1648185" y="5634113"/>
              <a:ext cx="3342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/>
                <a:t>Phones and Emails 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863CF93A-4493-BF31-AF90-1225AFFCB0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476">
            <a:off x="8728419" y="1831173"/>
            <a:ext cx="3165415" cy="2376230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F020B6A-745E-1C60-9E57-333112093BCD}"/>
              </a:ext>
            </a:extLst>
          </p:cNvPr>
          <p:cNvGrpSpPr/>
          <p:nvPr/>
        </p:nvGrpSpPr>
        <p:grpSpPr>
          <a:xfrm rot="465905">
            <a:off x="5408035" y="4075531"/>
            <a:ext cx="3528460" cy="2394574"/>
            <a:chOff x="5533101" y="4436826"/>
            <a:chExt cx="3528460" cy="2394574"/>
          </a:xfrm>
        </p:grpSpPr>
        <p:pic>
          <p:nvPicPr>
            <p:cNvPr id="57" name="Picture 56" descr="A spiral notebook with lines on it&#10;&#10;AI-generated content may be incorrect.">
              <a:extLst>
                <a:ext uri="{FF2B5EF4-FFF2-40B4-BE49-F238E27FC236}">
                  <a16:creationId xmlns:a16="http://schemas.microsoft.com/office/drawing/2014/main" id="{CD2AC2BE-1B8E-FCAA-BE41-03E89B3E1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533101" y="4436826"/>
              <a:ext cx="3528460" cy="2394574"/>
            </a:xfrm>
            <a:prstGeom prst="rect">
              <a:avLst/>
            </a:prstGeom>
          </p:spPr>
        </p:pic>
        <p:pic>
          <p:nvPicPr>
            <p:cNvPr id="59" name="Picture 58" descr="A black and silver fountain pen&#10;&#10;AI-generated content may be incorrect.">
              <a:extLst>
                <a:ext uri="{FF2B5EF4-FFF2-40B4-BE49-F238E27FC236}">
                  <a16:creationId xmlns:a16="http://schemas.microsoft.com/office/drawing/2014/main" id="{F54AC78C-5FAC-5BAE-ED10-6BB765560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 rot="18546331">
              <a:off x="7333655" y="5267925"/>
              <a:ext cx="1492431" cy="610387"/>
            </a:xfrm>
            <a:prstGeom prst="rect">
              <a:avLst/>
            </a:prstGeom>
          </p:spPr>
        </p:pic>
      </p:grpSp>
      <p:pic>
        <p:nvPicPr>
          <p:cNvPr id="6" name="Picture 5" descr="A logo of a group of people&#10;&#10;AI-generated content may be incorrect.">
            <a:extLst>
              <a:ext uri="{FF2B5EF4-FFF2-40B4-BE49-F238E27FC236}">
                <a16:creationId xmlns:a16="http://schemas.microsoft.com/office/drawing/2014/main" id="{317DFCBA-CE84-D241-EFC2-4B4706BF503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112" y="4260624"/>
            <a:ext cx="2133621" cy="2133621"/>
          </a:xfrm>
          <a:prstGeom prst="rect">
            <a:avLst/>
          </a:prstGeom>
        </p:spPr>
      </p:pic>
      <p:pic>
        <p:nvPicPr>
          <p:cNvPr id="8" name="Picture 7" descr="A black and white line art of a couple dancing&#10;&#10;AI-generated content may be incorrect.">
            <a:extLst>
              <a:ext uri="{FF2B5EF4-FFF2-40B4-BE49-F238E27FC236}">
                <a16:creationId xmlns:a16="http://schemas.microsoft.com/office/drawing/2014/main" id="{E546AF1E-FCA2-B4CA-90E1-CB03DACCEB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647" y="5302128"/>
            <a:ext cx="1792353" cy="17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B8EA1-963E-FB70-1DE2-F4859EF97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491936-4D32-C3C2-93A3-1A39931EF883}"/>
              </a:ext>
            </a:extLst>
          </p:cNvPr>
          <p:cNvGrpSpPr/>
          <p:nvPr/>
        </p:nvGrpSpPr>
        <p:grpSpPr>
          <a:xfrm>
            <a:off x="0" y="2617032"/>
            <a:ext cx="6270172" cy="4901641"/>
            <a:chOff x="-308667" y="2421987"/>
            <a:chExt cx="6686889" cy="51365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AEC427-AC71-CA72-DA16-8FEC9A8C2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20" b="90000" l="1667" r="99667">
                          <a14:foregroundMark x1="42500" y1="6341" x2="42500" y2="6341"/>
                          <a14:foregroundMark x1="40833" y1="3902" x2="40833" y2="3902"/>
                          <a14:foregroundMark x1="8000" y1="1220" x2="8000" y2="1220"/>
                          <a14:foregroundMark x1="1667" y1="6098" x2="2000" y2="7561"/>
                          <a14:foregroundMark x1="43667" y1="3415" x2="43667" y2="3415"/>
                          <a14:foregroundMark x1="44833" y1="46098" x2="44833" y2="46098"/>
                          <a14:foregroundMark x1="53667" y1="39512" x2="53667" y2="39512"/>
                          <a14:foregroundMark x1="77833" y1="68537" x2="86167" y2="72927"/>
                          <a14:foregroundMark x1="88000" y1="70488" x2="93833" y2="70488"/>
                          <a14:foregroundMark x1="97333" y1="73902" x2="99667" y2="74634"/>
                          <a14:foregroundMark x1="62833" y1="61220" x2="62833" y2="61220"/>
                          <a14:foregroundMark x1="30500" y1="62439" x2="30500" y2="62439"/>
                          <a14:foregroundMark x1="37667" y1="60000" x2="37667" y2="60000"/>
                          <a14:foregroundMark x1="60833" y1="60244" x2="61833" y2="60244"/>
                          <a14:foregroundMark x1="38500" y1="59756" x2="38500" y2="59756"/>
                          <a14:foregroundMark x1="36833" y1="59756" x2="39667" y2="60488"/>
                          <a14:foregroundMark x1="39500" y1="59268" x2="39500" y2="59268"/>
                          <a14:foregroundMark x1="40667" y1="59268" x2="40667" y2="59268"/>
                          <a14:foregroundMark x1="41833" y1="59024" x2="44167" y2="59268"/>
                          <a14:foregroundMark x1="44667" y1="59268" x2="47161" y2="59471"/>
                          <a14:foregroundMark x1="54480" y1="60111" x2="59500" y2="60976"/>
                          <a14:foregroundMark x1="43000" y1="65610" x2="49667" y2="67317"/>
                          <a14:backgroundMark x1="51000" y1="58293" x2="50833" y2="62683"/>
                          <a14:backgroundMark x1="50667" y1="60244" x2="50355" y2="62748"/>
                        </a14:backgroundRemoval>
                      </a14:imgEffect>
                    </a14:imgLayer>
                  </a14:imgProps>
                </a:ext>
              </a:extLst>
            </a:blip>
            <a:srcRect t="56524"/>
            <a:stretch/>
          </p:blipFill>
          <p:spPr>
            <a:xfrm>
              <a:off x="282222" y="5636367"/>
              <a:ext cx="6096000" cy="1922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10" descr="Vinyl Decorative Wall 3d Pharmacy | Syrup | 115x80cm : Amazon.co.uk: DIY &amp; Tools">
              <a:extLst>
                <a:ext uri="{FF2B5EF4-FFF2-40B4-BE49-F238E27FC236}">
                  <a16:creationId xmlns:a16="http://schemas.microsoft.com/office/drawing/2014/main" id="{8228B2D3-8B6E-62FF-185E-1927D42D5C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818" b="42178"/>
            <a:stretch/>
          </p:blipFill>
          <p:spPr bwMode="auto">
            <a:xfrm flipH="1">
              <a:off x="-308667" y="2421987"/>
              <a:ext cx="4079748" cy="2957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Vinyl Decorative Wall 3d Pharmacy | Syrup | 115x80cm : Amazon.co.uk: DIY &amp; Tools">
              <a:extLst>
                <a:ext uri="{FF2B5EF4-FFF2-40B4-BE49-F238E27FC236}">
                  <a16:creationId xmlns:a16="http://schemas.microsoft.com/office/drawing/2014/main" id="{E4681B0D-C742-7E45-A0C9-B97EBA82B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700" b="74800" l="49667" r="58867">
                          <a14:foregroundMark x1="52667" y1="56700" x2="55267" y2="58700"/>
                          <a14:foregroundMark x1="52667" y1="57700" x2="53933" y2="6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8519" t="55535" r="39970" b="23057"/>
            <a:stretch/>
          </p:blipFill>
          <p:spPr bwMode="auto">
            <a:xfrm flipH="1">
              <a:off x="2739792" y="5196257"/>
              <a:ext cx="893304" cy="1107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1E2382-E083-617A-DB78-48E5E89F0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6933" y1="71200" x2="55600" y2="70200"/>
                          <a14:foregroundMark x1="60333" y1="67900" x2="62200" y2="69300"/>
                          <a14:foregroundMark x1="75800" y1="86100" x2="75800" y2="86100"/>
                          <a14:foregroundMark x1="69133" y1="76800" x2="69805" y2="75731"/>
                          <a14:backgroundMark x1="25733" y1="64200" x2="31867" y2="57900"/>
                          <a14:backgroundMark x1="31867" y1="57900" x2="32133" y2="57900"/>
                          <a14:backgroundMark x1="62400" y1="61600" x2="69533" y2="64400"/>
                          <a14:backgroundMark x1="52667" y1="40800" x2="82800" y2="43400"/>
                          <a14:backgroundMark x1="82800" y1="43400" x2="84467" y2="43100"/>
                          <a14:backgroundMark x1="50000" y1="32800" x2="90600" y2="19800"/>
                          <a14:backgroundMark x1="90600" y1="19800" x2="90600" y2="19800"/>
                          <a14:backgroundMark x1="89600" y1="84900" x2="89600" y2="84900"/>
                          <a14:backgroundMark x1="12067" y1="53000" x2="24200" y2="65600"/>
                          <a14:backgroundMark x1="23133" y1="60300" x2="22067" y2="70800"/>
                          <a14:backgroundMark x1="22067" y1="70800" x2="22067" y2="70800"/>
                          <a14:backgroundMark x1="69467" y1="74300" x2="71067" y2="82200"/>
                          <a14:backgroundMark x1="71067" y1="82200" x2="71200" y2="82200"/>
                          <a14:backgroundMark x1="71933" y1="75100" x2="71200" y2="81900"/>
                          <a14:backgroundMark x1="71000" y1="72100" x2="71667" y2="82700"/>
                          <a14:backgroundMark x1="32467" y1="74300" x2="36600" y2="76400"/>
                          <a14:backgroundMark x1="53533" y1="87000" x2="53533" y2="8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0030" t="58800" r="30245" b="20986"/>
            <a:stretch/>
          </p:blipFill>
          <p:spPr>
            <a:xfrm rot="360864" flipH="1">
              <a:off x="2111477" y="5626395"/>
              <a:ext cx="2564781" cy="749610"/>
            </a:xfrm>
            <a:prstGeom prst="ellipse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1F5D178-CAE7-B07A-7059-987F08B34A68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7DA032E0-AFD6-9FD3-6443-D512E8DA7617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2470DC-1634-0B31-F08D-B71EDE1A5D42}"/>
                </a:ext>
              </a:extLst>
            </p:cNvPr>
            <p:cNvSpPr txBox="1"/>
            <p:nvPr/>
          </p:nvSpPr>
          <p:spPr>
            <a:xfrm>
              <a:off x="2359384" y="1056376"/>
              <a:ext cx="762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pour the liquid out for the client to take?</a:t>
              </a:r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D533E6-1B73-10DB-4723-472A8ADA4686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32FEC7-72E3-C46E-EA06-7CECED2952D0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97BDE01E-D19A-C2FA-5787-2AF0A21FE8BA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F29796-136D-3CF1-FAD0-4709F5950036}"/>
                </a:ext>
              </a:extLst>
            </p:cNvPr>
            <p:cNvSpPr txBox="1"/>
            <p:nvPr/>
          </p:nvSpPr>
          <p:spPr>
            <a:xfrm>
              <a:off x="3048579" y="4713756"/>
              <a:ext cx="757911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 </a:t>
              </a:r>
            </a:p>
            <a:p>
              <a:r>
                <a:rPr lang="en-GB" sz="3600"/>
                <a:t>This counts as administration.</a:t>
              </a:r>
            </a:p>
            <a:p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9F4EFC-BC13-F951-7CB2-A28DB3D08BF3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60A75A-C3ED-CB45-6085-E520D31FE671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0E670A1-7CF9-5D13-2070-CA813C6E6E87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2953374-39C0-61D6-FC0D-70E25D013E48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40A420-8396-55B5-70FF-EFE540370241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DC25A0-721F-04F9-7C98-29586C6216B9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5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C138-9C26-8858-0E0B-9DA15A84D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EA7E9A-F905-0B10-63EE-96896FD3EB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38" b="89910" l="10000" r="90000">
                        <a14:foregroundMark x1="29800" y1="10021" x2="29800" y2="10021"/>
                        <a14:foregroundMark x1="33600" y1="9882" x2="33600" y2="9882"/>
                        <a14:foregroundMark x1="37800" y1="10021" x2="38800" y2="10021"/>
                        <a14:foregroundMark x1="42500" y1="10021" x2="42500" y2="10021"/>
                        <a14:foregroundMark x1="77600" y1="10021" x2="77600" y2="10021"/>
                        <a14:foregroundMark x1="85900" y1="16632" x2="85900" y2="16632"/>
                        <a14:foregroundMark x1="85600" y1="13152" x2="85600" y2="16980"/>
                        <a14:foregroundMark x1="84900" y1="11273" x2="84900" y2="14196"/>
                        <a14:foregroundMark x1="38500" y1="9882" x2="45500" y2="9534"/>
                        <a14:foregroundMark x1="49300" y1="9186" x2="54700" y2="9673"/>
                        <a14:foregroundMark x1="58000" y1="9186" x2="63400" y2="9534"/>
                        <a14:foregroundMark x1="66400" y1="8977" x2="71900" y2="8977"/>
                        <a14:foregroundMark x1="71200" y1="9325" x2="77900" y2="9186"/>
                        <a14:foregroundMark x1="79600" y1="8977" x2="84900" y2="8838"/>
                        <a14:foregroundMark x1="85900" y1="8977" x2="85100" y2="11969"/>
                        <a14:foregroundMark x1="67200" y1="67223" x2="74400" y2="66319"/>
                        <a14:foregroundMark x1="78400" y1="64927" x2="79400" y2="59429"/>
                        <a14:foregroundMark x1="79400" y1="58873" x2="80900" y2="48156"/>
                        <a14:foregroundMark x1="81100" y1="45233" x2="81100" y2="42589"/>
                        <a14:foregroundMark x1="82100" y1="38761" x2="82400" y2="39666"/>
                        <a14:foregroundMark x1="83600" y1="19207" x2="83800" y2="27697"/>
                        <a14:foregroundMark x1="83800" y1="27697" x2="83400" y2="28253"/>
                        <a14:foregroundMark x1="83400" y1="29923" x2="83400" y2="32707"/>
                        <a14:foregroundMark x1="83286" y1="35978" x2="83600" y2="36743"/>
                        <a14:foregroundMark x1="82600" y1="34308" x2="83286" y2="35978"/>
                        <a14:foregroundMark x1="81900" y1="45372" x2="80900" y2="47599"/>
                        <a14:foregroundMark x1="81100" y1="39805" x2="81100" y2="39805"/>
                        <a14:foregroundMark x1="81620" y1="40919" x2="81400" y2="42450"/>
                        <a14:foregroundMark x1="81900" y1="38970" x2="81620" y2="40919"/>
                        <a14:foregroundMark x1="82400" y1="40919" x2="82400" y2="42241"/>
                        <a14:foregroundMark x1="82300" y1="39805" x2="82700" y2="40849"/>
                        <a14:foregroundMark x1="82900" y1="37926" x2="82700" y2="39318"/>
                        <a14:foregroundMark x1="83100" y1="35560" x2="82800" y2="36047"/>
                        <a14:foregroundMark x1="80700" y1="52401" x2="78800" y2="62004"/>
                        <a14:foregroundMark x1="79300" y1="59081" x2="79300" y2="59081"/>
                        <a14:foregroundMark x1="79700" y1="58733" x2="79800" y2="58942"/>
                        <a14:foregroundMark x1="79900" y1="59777" x2="80000" y2="60264"/>
                        <a14:backgroundMark x1="83300" y1="36604" x2="83300" y2="36604"/>
                        <a14:backgroundMark x1="83500" y1="36395" x2="83400" y2="36952"/>
                        <a14:backgroundMark x1="83400" y1="35978" x2="83400" y2="35978"/>
                        <a14:backgroundMark x1="82700" y1="40919" x2="82700" y2="40919"/>
                        <a14:backgroundMark x1="82600" y1="42310" x2="82600" y2="42310"/>
                        <a14:backgroundMark x1="82000" y1="45511" x2="82000" y2="45720"/>
                        <a14:backgroundMark x1="79400" y1="65692" x2="7950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00" y="2020144"/>
            <a:ext cx="3748938" cy="538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517E26-281A-ED6A-2B8D-8C0EAA58372D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F22CC553-B1A9-B0F2-5DD8-F3203D090161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D77BA8-8D17-B2B7-FBCE-CD3B5B58458E}"/>
                </a:ext>
              </a:extLst>
            </p:cNvPr>
            <p:cNvSpPr txBox="1"/>
            <p:nvPr/>
          </p:nvSpPr>
          <p:spPr>
            <a:xfrm>
              <a:off x="2359384" y="1056376"/>
              <a:ext cx="762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pass a client one of these packs?</a:t>
              </a:r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966750-3663-610D-3506-EA406A5599C5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70C6AE-1367-133C-CA7A-F75C041754C0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84F62A1-6655-E0CC-8D0A-0C38074C0926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2C6B94-E4E7-6F54-3F36-6577436D62DF}"/>
                </a:ext>
              </a:extLst>
            </p:cNvPr>
            <p:cNvSpPr txBox="1"/>
            <p:nvPr/>
          </p:nvSpPr>
          <p:spPr>
            <a:xfrm>
              <a:off x="3048579" y="4713756"/>
              <a:ext cx="757911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Yes! </a:t>
              </a:r>
            </a:p>
            <a:p>
              <a:pPr algn="ctr"/>
              <a:r>
                <a:rPr lang="en-GB" sz="3600"/>
                <a:t>We can pass this to a client.</a:t>
              </a:r>
            </a:p>
            <a:p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488AC1-8453-E3DE-2435-688545D6FCD4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263B72B-73C5-A324-19A4-DDE383EF3252}"/>
              </a:ext>
            </a:extLst>
          </p:cNvPr>
          <p:cNvGrpSpPr/>
          <p:nvPr/>
        </p:nvGrpSpPr>
        <p:grpSpPr>
          <a:xfrm>
            <a:off x="7776837" y="65457"/>
            <a:ext cx="4321574" cy="1606882"/>
            <a:chOff x="7776837" y="65457"/>
            <a:chExt cx="4321574" cy="160688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951B7E5-CE55-17D6-6B19-E4ABC56593A2}"/>
                </a:ext>
              </a:extLst>
            </p:cNvPr>
            <p:cNvSpPr/>
            <p:nvPr/>
          </p:nvSpPr>
          <p:spPr>
            <a:xfrm>
              <a:off x="10652143" y="65457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FF901D-BF47-B25C-D8E0-6CD9F8291F0E}"/>
                </a:ext>
              </a:extLst>
            </p:cNvPr>
            <p:cNvSpPr txBox="1"/>
            <p:nvPr/>
          </p:nvSpPr>
          <p:spPr>
            <a:xfrm>
              <a:off x="10652143" y="416284"/>
              <a:ext cx="1326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2</a:t>
              </a:r>
              <a:r>
                <a:rPr lang="en-GB" sz="2400" b="1" baseline="30000">
                  <a:solidFill>
                    <a:schemeClr val="bg1"/>
                  </a:solidFill>
                </a:rPr>
                <a:t>nd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BDB1F54-0999-2889-AC1F-ACBE2813B713}"/>
                </a:ext>
              </a:extLst>
            </p:cNvPr>
            <p:cNvSpPr/>
            <p:nvPr/>
          </p:nvSpPr>
          <p:spPr>
            <a:xfrm>
              <a:off x="10369194" y="799849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962FC8-790A-46A8-CF66-C049050A2D0D}"/>
                </a:ext>
              </a:extLst>
            </p:cNvPr>
            <p:cNvSpPr/>
            <p:nvPr/>
          </p:nvSpPr>
          <p:spPr>
            <a:xfrm>
              <a:off x="7776837" y="65457"/>
              <a:ext cx="2755052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8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C97869-BEFC-9951-EE0D-29498BBB6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E00684E-752E-60F7-9458-CB6EC068422F}"/>
              </a:ext>
            </a:extLst>
          </p:cNvPr>
          <p:cNvGrpSpPr/>
          <p:nvPr/>
        </p:nvGrpSpPr>
        <p:grpSpPr>
          <a:xfrm>
            <a:off x="2398" y="2848600"/>
            <a:ext cx="8875096" cy="4362199"/>
            <a:chOff x="2398" y="2848600"/>
            <a:chExt cx="8875096" cy="43621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168650-BD0D-8E08-5DC5-AC9537713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8F3F0"/>
                </a:clrFrom>
                <a:clrTo>
                  <a:srgbClr val="F8F3F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64" b="89974" l="10000" r="90000">
                          <a14:foregroundMark x1="21100" y1="8575" x2="21100" y2="8575"/>
                          <a14:foregroundMark x1="47300" y1="6464" x2="47900" y2="8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16137" b="42264"/>
            <a:stretch/>
          </p:blipFill>
          <p:spPr>
            <a:xfrm>
              <a:off x="1290152" y="3049936"/>
              <a:ext cx="7587342" cy="39595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6317FE-EC76-26F7-C3F2-E03F8E486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99" b="99281" l="1961" r="91877">
                          <a14:foregroundMark x1="8403" y1="10072" x2="3922" y2="25899"/>
                          <a14:foregroundMark x1="3922" y1="25899" x2="4202" y2="26978"/>
                          <a14:foregroundMark x1="1961" y1="52518" x2="3922" y2="60791"/>
                          <a14:foregroundMark x1="12605" y1="6115" x2="21569" y2="9353"/>
                          <a14:foregroundMark x1="22129" y1="9712" x2="48459" y2="14748"/>
                          <a14:foregroundMark x1="7283" y1="7194" x2="9804" y2="5036"/>
                          <a14:foregroundMark x1="7283" y1="93165" x2="18207" y2="86691"/>
                          <a14:foregroundMark x1="18207" y1="86691" x2="30532" y2="85612"/>
                          <a14:foregroundMark x1="30532" y1="85612" x2="42297" y2="94245"/>
                          <a14:foregroundMark x1="42297" y1="94245" x2="50140" y2="95683"/>
                          <a14:foregroundMark x1="4202" y1="98561" x2="35014" y2="99281"/>
                          <a14:foregroundMark x1="35014" y1="99281" x2="35014" y2="99281"/>
                          <a14:foregroundMark x1="14566" y1="81295" x2="20728" y2="74101"/>
                          <a14:foregroundMark x1="20728" y1="52878" x2="22689" y2="48201"/>
                          <a14:foregroundMark x1="89636" y1="55755" x2="89636" y2="55755"/>
                          <a14:foregroundMark x1="33613" y1="1799" x2="36695" y2="3597"/>
                          <a14:foregroundMark x1="37535" y1="2878" x2="76190" y2="10791"/>
                          <a14:foregroundMark x1="82073" y1="31295" x2="84314" y2="36331"/>
                          <a14:foregroundMark x1="82633" y1="36331" x2="82633" y2="36331"/>
                          <a14:foregroundMark x1="80952" y1="33813" x2="80952" y2="33813"/>
                          <a14:foregroundMark x1="80952" y1="31295" x2="80952" y2="31295"/>
                          <a14:foregroundMark x1="80952" y1="30576" x2="80952" y2="30576"/>
                          <a14:foregroundMark x1="89387" y1="41007" x2="90196" y2="45683"/>
                          <a14:foregroundMark x1="89138" y1="39568" x2="89387" y2="41007"/>
                          <a14:foregroundMark x1="89076" y1="39209" x2="89138" y2="39568"/>
                          <a14:foregroundMark x1="89937" y1="39568" x2="90196" y2="41007"/>
                          <a14:foregroundMark x1="89356" y1="36331" x2="89937" y2="39568"/>
                          <a14:foregroundMark x1="87395" y1="41007" x2="87955" y2="43165"/>
                          <a14:foregroundMark x1="87115" y1="39928" x2="87395" y2="41007"/>
                          <a14:foregroundMark x1="91597" y1="45324" x2="91877" y2="46763"/>
                          <a14:foregroundMark x1="76751" y1="16187" x2="76751" y2="16547"/>
                          <a14:foregroundMark x1="77031" y1="13669" x2="77031" y2="13669"/>
                          <a14:backgroundMark x1="87675" y1="34173" x2="87395" y2="33813"/>
                          <a14:backgroundMark x1="85994" y1="41007" x2="85994" y2="41007"/>
                          <a14:backgroundMark x1="86275" y1="39568" x2="86275" y2="39568"/>
                          <a14:backgroundMark x1="53782" y1="34532" x2="54902" y2="348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98" y="2848600"/>
              <a:ext cx="5062048" cy="43621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B49F19-B9B9-A5A0-9F27-2AF6F8945EE0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8E1CB1D1-65DA-EB77-7745-B1E99B46A550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FF0EE2-8A0A-0375-855E-7CDED026B111}"/>
                </a:ext>
              </a:extLst>
            </p:cNvPr>
            <p:cNvSpPr txBox="1"/>
            <p:nvPr/>
          </p:nvSpPr>
          <p:spPr>
            <a:xfrm>
              <a:off x="2359384" y="1056376"/>
              <a:ext cx="762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open this pack to     get the pills out for the client?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86BD2-D2D3-5249-38E9-59FB2E225694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01C6FD-78E9-1B6B-0552-F33D1300249C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3CBD155F-1D6B-6813-43E7-4A0A2B6467AA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CFC94E-7AEF-2AB5-3A07-F5F8C2BEA692}"/>
                </a:ext>
              </a:extLst>
            </p:cNvPr>
            <p:cNvSpPr txBox="1"/>
            <p:nvPr/>
          </p:nvSpPr>
          <p:spPr>
            <a:xfrm>
              <a:off x="2735990" y="4677965"/>
              <a:ext cx="7684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 </a:t>
              </a:r>
            </a:p>
            <a:p>
              <a:pPr algn="ctr"/>
              <a:r>
                <a:rPr lang="en-GB" sz="3600"/>
                <a:t>This counts as administration.</a:t>
              </a:r>
            </a:p>
            <a:p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D49B49-CD94-01C4-1C1F-26CBF05F488D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9278A5-E1DC-E103-D96C-39CE9E9EE160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A255E2-8D47-26DA-1299-C5248C1F18D9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BC819-B115-B6DE-19EA-7243E3A7DF6D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B065D2-7FBF-B9AB-26E5-0B8A99347D6F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D6AEB77-273D-5CCA-39E5-6A56DB459831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6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5A3E6-51AF-A451-4B03-F2FCCFAF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995B36-F8AC-2663-811C-F4E7B3D17587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703C4DBC-DBCE-1444-A3B1-9F52CCE900A5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3301E6-D032-2551-0D77-63CB1D748261}"/>
                </a:ext>
              </a:extLst>
            </p:cNvPr>
            <p:cNvSpPr txBox="1"/>
            <p:nvPr/>
          </p:nvSpPr>
          <p:spPr>
            <a:xfrm>
              <a:off x="2359384" y="1056376"/>
              <a:ext cx="762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put dissolvable medication in a glass of water?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0E8793-2BE6-0F70-6814-183160A8272B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350DDB-885F-593B-51BF-640904D41BA6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F493F5D-D53A-90CA-2468-E4177409010C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304947-E67F-1B59-CE0C-579982671169}"/>
                </a:ext>
              </a:extLst>
            </p:cNvPr>
            <p:cNvSpPr txBox="1"/>
            <p:nvPr/>
          </p:nvSpPr>
          <p:spPr>
            <a:xfrm>
              <a:off x="2735990" y="4677965"/>
              <a:ext cx="76840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 </a:t>
              </a:r>
            </a:p>
            <a:p>
              <a:pPr algn="ctr"/>
              <a:r>
                <a:rPr lang="en-GB" sz="3600"/>
                <a:t>This counts as administration</a:t>
              </a:r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503AC5-D0EF-43EA-5385-34EB0E6ECEA0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pic>
        <p:nvPicPr>
          <p:cNvPr id="3" name="Picture 2" descr="Effervescent GIF - Effervescent - Discover &amp; Share GIFs">
            <a:extLst>
              <a:ext uri="{FF2B5EF4-FFF2-40B4-BE49-F238E27FC236}">
                <a16:creationId xmlns:a16="http://schemas.microsoft.com/office/drawing/2014/main" id="{3C0C3BFD-013A-A8CA-C0E3-BD81FA97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40961"/>
            <a:ext cx="3417039" cy="3417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F1C76F2-910D-9E5E-C315-D87B87DB0670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6B68DC-E046-7175-55E3-9C6E61D041DD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FA42392-065B-B21E-DD60-12EA8E73EC51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19AAA1-98F4-5BCD-CE98-4106CD9F9415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12F86E7-BC74-4C48-DE4E-CA78459EF3B5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DFFDA-E220-1D32-3EFB-5CF30498F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47DFAD-9554-DE52-A143-4351566F180A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94A3459-8144-05B1-08DA-04BFC7D3222B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A47B7-E910-C5B0-3982-08C44E0C8D46}"/>
                </a:ext>
              </a:extLst>
            </p:cNvPr>
            <p:cNvSpPr txBox="1"/>
            <p:nvPr/>
          </p:nvSpPr>
          <p:spPr>
            <a:xfrm>
              <a:off x="2359384" y="938192"/>
              <a:ext cx="76260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get a client a glass of water to take their medication with? </a:t>
              </a:r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45DBD1-CA9D-9217-88BC-C1A2B1D1196A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51D334-C08E-6378-5874-8B41E96AC786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11A30B6-1F96-E859-F4EC-D079DCD4C8E8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100335-1698-89AA-225A-1D9115ACFC1A}"/>
                </a:ext>
              </a:extLst>
            </p:cNvPr>
            <p:cNvSpPr txBox="1"/>
            <p:nvPr/>
          </p:nvSpPr>
          <p:spPr>
            <a:xfrm>
              <a:off x="2735990" y="4677965"/>
              <a:ext cx="7684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Yes!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AF9F98-E8C1-D4D0-43C4-1825B6A0746E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pic>
        <p:nvPicPr>
          <p:cNvPr id="2" name="Picture 1" descr="A glass of water with water splashing&#10;&#10;AI-generated content may be incorrect.">
            <a:extLst>
              <a:ext uri="{FF2B5EF4-FFF2-40B4-BE49-F238E27FC236}">
                <a16:creationId xmlns:a16="http://schemas.microsoft.com/office/drawing/2014/main" id="{28467568-EF30-CE6C-2193-C1C21B61EA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1983" y="2491740"/>
            <a:ext cx="2397105" cy="395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9C2CDC3-8D30-B611-34DF-3163A3BDC71C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E9E7BE-178B-BE5C-21BC-FDB727AEBE26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54BC5A3-D271-EA97-CC98-BD979457AB07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D8D91A-4C83-D8E8-512E-6BF2C1FB29EB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AE6775-863E-F44F-AF76-81744D18B415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D33F0-B98C-4633-F544-F84B028F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8E7A98-0DB9-04E8-FC77-4E23024D9E66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A71AB080-D0F7-DA78-3768-0B881AC5CEE7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D06DE9-03B6-A6F2-F37D-DBF5E4D69D4B}"/>
                </a:ext>
              </a:extLst>
            </p:cNvPr>
            <p:cNvSpPr txBox="1"/>
            <p:nvPr/>
          </p:nvSpPr>
          <p:spPr>
            <a:xfrm>
              <a:off x="2359384" y="938192"/>
              <a:ext cx="76260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pass a client one of these packs? </a:t>
              </a:r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D752EB-4F4D-E1A7-69DD-D13C09EB2FDF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9C800-38DC-5E7A-EE31-E4B4F96B270E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31BDF2D-C23F-C718-C3A8-D878F062E433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B4D8D0-AD01-37BF-4C60-B1B8780E536A}"/>
                </a:ext>
              </a:extLst>
            </p:cNvPr>
            <p:cNvSpPr txBox="1"/>
            <p:nvPr/>
          </p:nvSpPr>
          <p:spPr>
            <a:xfrm>
              <a:off x="2303308" y="4240969"/>
              <a:ext cx="829839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Yes!</a:t>
              </a:r>
            </a:p>
            <a:p>
              <a:pPr algn="ctr"/>
              <a:r>
                <a:rPr lang="en-GB" sz="3600"/>
                <a:t>But the client must know which ones they need us to pass them. </a:t>
              </a:r>
            </a:p>
            <a:p>
              <a:pPr algn="ctr"/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FE080B-77F4-2DD0-FFF7-12AD0DDC342F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pic>
        <p:nvPicPr>
          <p:cNvPr id="3" name="Picture 2" descr="A pack of pills in a box&#10;&#10;AI-generated content may be incorrect.">
            <a:extLst>
              <a:ext uri="{FF2B5EF4-FFF2-40B4-BE49-F238E27FC236}">
                <a16:creationId xmlns:a16="http://schemas.microsoft.com/office/drawing/2014/main" id="{D6CA6E9A-D9DE-EE3A-0413-D44457F268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44B53"/>
              </a:clrFrom>
              <a:clrTo>
                <a:srgbClr val="444B5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7549" l="1961" r="89706">
                        <a14:foregroundMark x1="30719" y1="69608" x2="10294" y2="46324"/>
                        <a14:foregroundMark x1="10294" y1="46324" x2="25490" y2="35294"/>
                        <a14:foregroundMark x1="19608" y1="70833" x2="2124" y2="35539"/>
                        <a14:foregroundMark x1="2124" y1="35539" x2="6209" y2="25245"/>
                        <a14:foregroundMark x1="55229" y1="97549" x2="54412" y2="8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337715" y="3044407"/>
            <a:ext cx="5851322" cy="390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18D015-3EE7-910A-F7CF-CB0ABA460378}"/>
              </a:ext>
            </a:extLst>
          </p:cNvPr>
          <p:cNvGrpSpPr/>
          <p:nvPr/>
        </p:nvGrpSpPr>
        <p:grpSpPr>
          <a:xfrm>
            <a:off x="7776837" y="65457"/>
            <a:ext cx="4321574" cy="1606882"/>
            <a:chOff x="7776837" y="65457"/>
            <a:chExt cx="4321574" cy="160688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6E52EA6-A157-4667-82CD-75ABAC1E05F5}"/>
                </a:ext>
              </a:extLst>
            </p:cNvPr>
            <p:cNvSpPr/>
            <p:nvPr/>
          </p:nvSpPr>
          <p:spPr>
            <a:xfrm>
              <a:off x="10652143" y="65457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16F5FA-346A-9546-C518-57668A1264D5}"/>
                </a:ext>
              </a:extLst>
            </p:cNvPr>
            <p:cNvSpPr txBox="1"/>
            <p:nvPr/>
          </p:nvSpPr>
          <p:spPr>
            <a:xfrm>
              <a:off x="10652143" y="416284"/>
              <a:ext cx="1326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2</a:t>
              </a:r>
              <a:r>
                <a:rPr lang="en-GB" sz="2400" b="1" baseline="30000">
                  <a:solidFill>
                    <a:schemeClr val="bg1"/>
                  </a:solidFill>
                </a:rPr>
                <a:t>nd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5EBC62-2221-39D7-9415-2CA6E8F2C8F8}"/>
                </a:ext>
              </a:extLst>
            </p:cNvPr>
            <p:cNvSpPr/>
            <p:nvPr/>
          </p:nvSpPr>
          <p:spPr>
            <a:xfrm>
              <a:off x="10369194" y="799849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2DC831E-7BBA-ABDA-2900-E3A660637351}"/>
                </a:ext>
              </a:extLst>
            </p:cNvPr>
            <p:cNvSpPr/>
            <p:nvPr/>
          </p:nvSpPr>
          <p:spPr>
            <a:xfrm>
              <a:off x="7776837" y="65457"/>
              <a:ext cx="2755052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5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4CBDC1-2500-D0AB-E1B6-4B6DA1F54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16A948-495B-C045-ACDF-9EC61B1C8FBE}"/>
              </a:ext>
            </a:extLst>
          </p:cNvPr>
          <p:cNvGrpSpPr/>
          <p:nvPr/>
        </p:nvGrpSpPr>
        <p:grpSpPr>
          <a:xfrm>
            <a:off x="0" y="143565"/>
            <a:ext cx="10296144" cy="3322350"/>
            <a:chOff x="0" y="143565"/>
            <a:chExt cx="10296144" cy="332235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786293A7-AFFC-8076-06E7-166A92D79EBF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0252F1-201B-75CF-A103-8F63AEC2FB46}"/>
                </a:ext>
              </a:extLst>
            </p:cNvPr>
            <p:cNvSpPr txBox="1"/>
            <p:nvPr/>
          </p:nvSpPr>
          <p:spPr>
            <a:xfrm>
              <a:off x="2432305" y="1157591"/>
              <a:ext cx="76260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pop a pill out of one of these packs? </a:t>
              </a:r>
            </a:p>
            <a:p>
              <a:endParaRPr lang="en-GB" sz="3600"/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334761-B617-3ED4-30EC-4AAE56636B26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F45DAA-2956-D164-2B6B-449DBC7BCBC8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877FBEB-CFC4-3D3A-5994-6CD9907DC601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6D4A81-C0A7-A3FE-D462-381D113774F1}"/>
                </a:ext>
              </a:extLst>
            </p:cNvPr>
            <p:cNvSpPr txBox="1"/>
            <p:nvPr/>
          </p:nvSpPr>
          <p:spPr>
            <a:xfrm>
              <a:off x="2394141" y="4403482"/>
              <a:ext cx="90905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 </a:t>
              </a:r>
            </a:p>
            <a:p>
              <a:r>
                <a:rPr lang="en-GB" sz="3600"/>
                <a:t>This counts as administration.</a:t>
              </a:r>
            </a:p>
            <a:p>
              <a:pPr algn="ctr"/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C6C09F-0ECC-81B9-19D2-11714F3F9F9D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pic>
        <p:nvPicPr>
          <p:cNvPr id="2" name="Picture 1" descr="A stack of pills in blisters&#10;&#10;AI-generated content may be incorrect.">
            <a:extLst>
              <a:ext uri="{FF2B5EF4-FFF2-40B4-BE49-F238E27FC236}">
                <a16:creationId xmlns:a16="http://schemas.microsoft.com/office/drawing/2014/main" id="{E016A3B1-3983-FD1E-4D02-35C2DB334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691" r="14825" b="9692"/>
          <a:stretch/>
        </p:blipFill>
        <p:spPr>
          <a:xfrm>
            <a:off x="-320040" y="3040363"/>
            <a:ext cx="4297680" cy="371815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236D7C0-4C3B-A22D-C5A4-00F9EFF6E965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2B7277-A187-4B03-AE40-694471AE9B15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08EEA5-C79E-814E-3631-29229FCBE610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F93D63-EA4A-4BFB-BE1B-3BCD2153700B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AA5F4E-3C42-2026-5332-65CBBE69F9F8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9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D71BA94-862D-F229-0415-AE96823B8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47C084-E289-72A6-B148-0BFA321EF03A}"/>
              </a:ext>
            </a:extLst>
          </p:cNvPr>
          <p:cNvGrpSpPr/>
          <p:nvPr/>
        </p:nvGrpSpPr>
        <p:grpSpPr>
          <a:xfrm>
            <a:off x="0" y="143565"/>
            <a:ext cx="10296144" cy="3322350"/>
            <a:chOff x="0" y="143565"/>
            <a:chExt cx="10296144" cy="332235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D082AB98-ECE3-F222-5EE2-1050F7D2E0AA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C18BD2-C09E-08C9-2778-CA88F7DA6973}"/>
                </a:ext>
              </a:extLst>
            </p:cNvPr>
            <p:cNvSpPr txBox="1"/>
            <p:nvPr/>
          </p:nvSpPr>
          <p:spPr>
            <a:xfrm>
              <a:off x="2432305" y="1157591"/>
              <a:ext cx="76260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select medication and give to client in a small pot?</a:t>
              </a:r>
            </a:p>
            <a:p>
              <a:endParaRPr lang="en-GB" sz="3600"/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EF5D53-F57B-358D-6227-BB90DA982C33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F5F01B-55EA-2BD9-F64E-532B94FCB6AF}"/>
              </a:ext>
            </a:extLst>
          </p:cNvPr>
          <p:cNvGrpSpPr/>
          <p:nvPr/>
        </p:nvGrpSpPr>
        <p:grpSpPr>
          <a:xfrm>
            <a:off x="3559628" y="3703290"/>
            <a:ext cx="9055455" cy="3154710"/>
            <a:chOff x="1895856" y="3703290"/>
            <a:chExt cx="10794429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218B15E-7E70-0ED3-902B-AD7407B3C338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EE625B-10D2-8F3A-08BF-25312BEA6D85}"/>
                </a:ext>
              </a:extLst>
            </p:cNvPr>
            <p:cNvSpPr txBox="1"/>
            <p:nvPr/>
          </p:nvSpPr>
          <p:spPr>
            <a:xfrm>
              <a:off x="2394141" y="4549676"/>
              <a:ext cx="1029614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</a:t>
              </a:r>
              <a:r>
                <a:rPr lang="en-GB" sz="3600"/>
                <a:t> </a:t>
              </a:r>
            </a:p>
            <a:p>
              <a:r>
                <a:rPr lang="en-GB" sz="3600"/>
                <a:t>This counts as administration.</a:t>
              </a:r>
            </a:p>
            <a:p>
              <a:endParaRPr lang="en-GB" sz="3600"/>
            </a:p>
            <a:p>
              <a:pPr algn="ctr"/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032384-71AD-4FF2-3D2B-289ECE97DD00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pic>
        <p:nvPicPr>
          <p:cNvPr id="3" name="Picture 6" descr="Dose of the colored pills in the glass 2462165 Stock Photo at Vecteezy">
            <a:extLst>
              <a:ext uri="{FF2B5EF4-FFF2-40B4-BE49-F238E27FC236}">
                <a16:creationId xmlns:a16="http://schemas.microsoft.com/office/drawing/2014/main" id="{2D233A99-75C7-AD38-1EF5-EFABB9155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E8E5F0"/>
              </a:clrFrom>
              <a:clrTo>
                <a:srgbClr val="E8E5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31" b="87143" l="16402" r="51685">
                        <a14:foregroundMark x1="17864" y1="23061" x2="37762" y2="61633"/>
                        <a14:foregroundMark x1="37762" y1="61633" x2="41386" y2="65510"/>
                        <a14:foregroundMark x1="41386" y1="65510" x2="45900" y2="57245"/>
                        <a14:foregroundMark x1="45900" y1="57245" x2="48760" y2="36429"/>
                        <a14:foregroundMark x1="48760" y1="36429" x2="48760" y2="27857"/>
                        <a14:foregroundMark x1="48760" y1="27857" x2="37444" y2="17245"/>
                        <a14:foregroundMark x1="37444" y1="17245" x2="31659" y2="15306"/>
                        <a14:foregroundMark x1="31659" y1="15306" x2="19517" y2="18673"/>
                        <a14:foregroundMark x1="19517" y1="18673" x2="20852" y2="23367"/>
                        <a14:foregroundMark x1="28290" y1="24694" x2="42530" y2="39082"/>
                        <a14:foregroundMark x1="23840" y1="23367" x2="40814" y2="48469"/>
                        <a14:foregroundMark x1="40814" y1="48469" x2="40877" y2="46939"/>
                        <a14:foregroundMark x1="16974" y1="29184" x2="20915" y2="33061"/>
                        <a14:foregroundMark x1="17483" y1="32347" x2="21297" y2="59082"/>
                        <a14:foregroundMark x1="21297" y1="59082" x2="25747" y2="66837"/>
                        <a14:foregroundMark x1="25747" y1="66837" x2="30642" y2="65204"/>
                        <a14:foregroundMark x1="30642" y1="65204" x2="32168" y2="53878"/>
                        <a14:foregroundMark x1="32168" y1="53878" x2="30515" y2="46224"/>
                        <a14:foregroundMark x1="30515" y1="46224" x2="25556" y2="36633"/>
                        <a14:foregroundMark x1="25556" y1="36633" x2="20598" y2="31020"/>
                        <a14:foregroundMark x1="20598" y1="31020" x2="17610" y2="34388"/>
                        <a14:foregroundMark x1="19326" y1="58163" x2="21170" y2="70714"/>
                        <a14:foregroundMark x1="20407" y1="72959" x2="20407" y2="72959"/>
                        <a14:foregroundMark x1="46408" y1="59796" x2="44946" y2="76939"/>
                        <a14:foregroundMark x1="25811" y1="83367" x2="31977" y2="83980"/>
                        <a14:foregroundMark x1="31977" y1="83980" x2="40114" y2="83673"/>
                        <a14:foregroundMark x1="20788" y1="79388" x2="26637" y2="85204"/>
                        <a14:foregroundMark x1="26637" y1="85204" x2="36364" y2="86837"/>
                        <a14:foregroundMark x1="36364" y1="86837" x2="44437" y2="82347"/>
                        <a14:foregroundMark x1="46804" y1="75408" x2="46599" y2="78367"/>
                        <a14:foregroundMark x1="47171" y1="70102" x2="46804" y2="75408"/>
                        <a14:foregroundMark x1="46090" y1="80000" x2="45264" y2="82653"/>
                        <a14:foregroundMark x1="46599" y1="78367" x2="46090" y2="80000"/>
                        <a14:foregroundMark x1="40559" y1="86735" x2="40559" y2="86735"/>
                        <a14:foregroundMark x1="39542" y1="87143" x2="46090" y2="81837"/>
                        <a14:foregroundMark x1="48061" y1="66020" x2="48061" y2="74694"/>
                        <a14:foregroundMark x1="46996" y1="80000" x2="46853" y2="80714"/>
                        <a14:foregroundMark x1="47918" y1="75408" x2="46996" y2="80000"/>
                        <a14:foregroundMark x1="48061" y1="74694" x2="47918" y2="75408"/>
                        <a14:foregroundMark x1="42149" y1="17449" x2="42149" y2="17449"/>
                        <a14:foregroundMark x1="43484" y1="18367" x2="43484" y2="18367"/>
                        <a14:foregroundMark x1="51685" y1="30510" x2="51685" y2="30510"/>
                        <a14:foregroundMark x1="42212" y1="20918" x2="44120" y2="43571"/>
                        <a14:foregroundMark x1="49460" y1="22959" x2="51240" y2="29388"/>
                        <a14:foregroundMark x1="51240" y1="29388" x2="51240" y2="29694"/>
                        <a14:foregroundMark x1="21742" y1="23776" x2="36109" y2="21837"/>
                        <a14:foregroundMark x1="36109" y1="21837" x2="39097" y2="22551"/>
                        <a14:foregroundMark x1="21615" y1="45102" x2="38589" y2="40000"/>
                        <a14:foregroundMark x1="38589" y1="40000" x2="39288" y2="40000"/>
                        <a14:foregroundMark x1="50985" y1="25102" x2="50985" y2="25102"/>
                        <a14:foregroundMark x1="16720" y1="30204" x2="16720" y2="30204"/>
                        <a14:foregroundMark x1="16529" y1="29898" x2="16910" y2="31327"/>
                        <a14:foregroundMark x1="17928" y1="28367" x2="17928" y2="28367"/>
                        <a14:foregroundMark x1="16465" y1="29694" x2="17546" y2="31837"/>
                        <a14:foregroundMark x1="40178" y1="53878" x2="40178" y2="53878"/>
                        <a14:foregroundMark x1="49460" y1="43980" x2="47807" y2="52449"/>
                        <a14:foregroundMark x1="47807" y1="52449" x2="49142" y2="51939"/>
                        <a14:foregroundMark x1="37127" y1="16531" x2="37127" y2="16531"/>
                        <a14:backgroundMark x1="47171" y1="80000" x2="47171" y2="80000"/>
                        <a14:backgroundMark x1="47934" y1="75408" x2="47934" y2="7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73" t="12873" r="44435" b="9833"/>
          <a:stretch/>
        </p:blipFill>
        <p:spPr bwMode="auto">
          <a:xfrm>
            <a:off x="567864" y="2898474"/>
            <a:ext cx="3131470" cy="375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C6FCB-0801-DE1A-C2FA-0C2C01C90003}"/>
              </a:ext>
            </a:extLst>
          </p:cNvPr>
          <p:cNvGrpSpPr/>
          <p:nvPr/>
        </p:nvGrpSpPr>
        <p:grpSpPr>
          <a:xfrm>
            <a:off x="7776837" y="65457"/>
            <a:ext cx="4321574" cy="1606882"/>
            <a:chOff x="7776837" y="65457"/>
            <a:chExt cx="4321574" cy="160688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C8D7914-4C78-132B-E121-03F07B087D46}"/>
                </a:ext>
              </a:extLst>
            </p:cNvPr>
            <p:cNvSpPr/>
            <p:nvPr/>
          </p:nvSpPr>
          <p:spPr>
            <a:xfrm>
              <a:off x="10652143" y="65457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5E5285-B9CB-FDE7-5B54-D2A4BDA39AD9}"/>
                </a:ext>
              </a:extLst>
            </p:cNvPr>
            <p:cNvSpPr txBox="1"/>
            <p:nvPr/>
          </p:nvSpPr>
          <p:spPr>
            <a:xfrm>
              <a:off x="10652143" y="416284"/>
              <a:ext cx="1326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2</a:t>
              </a:r>
              <a:r>
                <a:rPr lang="en-GB" sz="2400" b="1" baseline="30000">
                  <a:solidFill>
                    <a:schemeClr val="bg1"/>
                  </a:solidFill>
                </a:rPr>
                <a:t>nd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E0B60F-3B69-449F-6234-05F3B008C0C4}"/>
                </a:ext>
              </a:extLst>
            </p:cNvPr>
            <p:cNvSpPr/>
            <p:nvPr/>
          </p:nvSpPr>
          <p:spPr>
            <a:xfrm>
              <a:off x="10369194" y="799849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40B54C7-CECD-5446-61F4-788DB7334FDE}"/>
                </a:ext>
              </a:extLst>
            </p:cNvPr>
            <p:cNvSpPr/>
            <p:nvPr/>
          </p:nvSpPr>
          <p:spPr>
            <a:xfrm>
              <a:off x="7776837" y="65457"/>
              <a:ext cx="2755052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52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CD3E97F-3829-0EF0-2AA6-3484B0036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914FD-61AC-1E6B-4D4C-846F3D737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" b="89869" l="9961" r="89844">
                        <a14:foregroundMark x1="44141" y1="45403" x2="44141" y2="45403"/>
                        <a14:foregroundMark x1="45410" y1="47467" x2="45410" y2="47467"/>
                        <a14:foregroundMark x1="38867" y1="17448" x2="31543" y2="750"/>
                        <a14:foregroundMark x1="31543" y1="750" x2="31543" y2="750"/>
                        <a14:foregroundMark x1="35449" y1="375" x2="35449" y2="2064"/>
                        <a14:foregroundMark x1="36133" y1="750" x2="36328" y2="6567"/>
                        <a14:foregroundMark x1="26198" y1="5441" x2="26272" y2="3302"/>
                        <a14:foregroundMark x1="26172" y1="6191" x2="26198" y2="5441"/>
                        <a14:foregroundMark x1="42811" y1="34522" x2="42873" y2="34794"/>
                        <a14:foregroundMark x1="42259" y1="32083" x2="42811" y2="34522"/>
                        <a14:foregroundMark x1="42089" y1="31332" x2="42259" y2="32083"/>
                        <a14:foregroundMark x1="41238" y1="27580" x2="41621" y2="29268"/>
                        <a14:foregroundMark x1="40699" y1="25200" x2="41238" y2="27580"/>
                        <a14:foregroundMark x1="39719" y1="20877" x2="39945" y2="21873"/>
                        <a14:foregroundMark x1="36816" y1="8068" x2="39295" y2="19006"/>
                        <a14:foregroundMark x1="25879" y1="4315" x2="25977" y2="188"/>
                        <a14:foregroundMark x1="25977" y1="3565" x2="26367" y2="750"/>
                        <a14:foregroundMark x1="26270" y1="3189" x2="26270" y2="3189"/>
                        <a14:foregroundMark x1="25684" y1="4878" x2="26074" y2="375"/>
                        <a14:foregroundMark x1="25977" y1="2814" x2="25977" y2="2814"/>
                        <a14:foregroundMark x1="25999" y1="3451" x2="26953" y2="6754"/>
                        <a14:foregroundMark x1="25977" y1="3377" x2="25997" y2="3445"/>
                        <a14:foregroundMark x1="25977" y1="563" x2="26074" y2="3940"/>
                        <a14:foregroundMark x1="25684" y1="3940" x2="25684" y2="7505"/>
                        <a14:foregroundMark x1="25586" y1="3002" x2="25488" y2="563"/>
                        <a14:backgroundMark x1="19336" y1="6567" x2="19336" y2="6567"/>
                        <a14:backgroundMark x1="17676" y1="11820" x2="17676" y2="11820"/>
                        <a14:backgroundMark x1="32227" y1="30394" x2="32227" y2="30394"/>
                        <a14:backgroundMark x1="31836" y1="28330" x2="31836" y2="28330"/>
                        <a14:backgroundMark x1="33789" y1="33771" x2="33789" y2="33771"/>
                        <a14:backgroundMark x1="34277" y1="35460" x2="34277" y2="35460"/>
                        <a14:backgroundMark x1="16895" y1="65103" x2="25977" y2="59287"/>
                        <a14:backgroundMark x1="41602" y1="27580" x2="41602" y2="27580"/>
                        <a14:backgroundMark x1="42090" y1="29268" x2="42090" y2="29268"/>
                        <a14:backgroundMark x1="42871" y1="32083" x2="42871" y2="32083"/>
                        <a14:backgroundMark x1="42578" y1="31332" x2="42578" y2="31332"/>
                        <a14:backgroundMark x1="42188" y1="30019" x2="42188" y2="30019"/>
                        <a14:backgroundMark x1="43066" y1="34522" x2="43066" y2="34522"/>
                        <a14:backgroundMark x1="43164" y1="35460" x2="43164" y2="35460"/>
                        <a14:backgroundMark x1="42969" y1="35460" x2="42969" y2="35460"/>
                        <a14:backgroundMark x1="42969" y1="34709" x2="43262" y2="35835"/>
                        <a14:backgroundMark x1="40625" y1="21388" x2="41309" y2="24765"/>
                        <a14:backgroundMark x1="39844" y1="18386" x2="40430" y2="20075"/>
                        <a14:backgroundMark x1="41992" y1="28705" x2="42480" y2="30769"/>
                        <a14:backgroundMark x1="21484" y1="3940" x2="21484" y2="3940"/>
                        <a14:backgroundMark x1="23047" y1="1501" x2="23047" y2="1501"/>
                        <a14:backgroundMark x1="23633" y1="3752" x2="23633" y2="2814"/>
                      </a14:backgroundRemoval>
                    </a14:imgEffect>
                  </a14:imgLayer>
                </a14:imgProps>
              </a:ext>
            </a:extLst>
          </a:blip>
          <a:srcRect l="12971" r="37081" b="1775"/>
          <a:stretch/>
        </p:blipFill>
        <p:spPr>
          <a:xfrm>
            <a:off x="-391195" y="2617032"/>
            <a:ext cx="4871708" cy="498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D49BBA-99E3-227F-5675-FC81C03B7F53}"/>
              </a:ext>
            </a:extLst>
          </p:cNvPr>
          <p:cNvGrpSpPr/>
          <p:nvPr/>
        </p:nvGrpSpPr>
        <p:grpSpPr>
          <a:xfrm>
            <a:off x="0" y="143565"/>
            <a:ext cx="10296144" cy="3322350"/>
            <a:chOff x="0" y="143565"/>
            <a:chExt cx="10296144" cy="332235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D3C0DA40-6FB9-1429-7F2F-8DDA6117701D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EBEC75-4222-11D5-A3F8-D1CD8DC28E6B}"/>
                </a:ext>
              </a:extLst>
            </p:cNvPr>
            <p:cNvSpPr txBox="1"/>
            <p:nvPr/>
          </p:nvSpPr>
          <p:spPr>
            <a:xfrm>
              <a:off x="2432305" y="1157591"/>
              <a:ext cx="76260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give the client their medication in their hand?</a:t>
              </a:r>
            </a:p>
            <a:p>
              <a:endParaRPr lang="en-GB" sz="3600"/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A03497-178E-8423-675C-412C0674BA6E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FB9352-5D79-BD3D-D4CC-C4689EB85CEB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48E9E568-6BF6-8E70-EA7D-D2662B9B00E8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4EE52C-A97B-7C38-1557-528A67D2CD7D}"/>
                </a:ext>
              </a:extLst>
            </p:cNvPr>
            <p:cNvSpPr txBox="1"/>
            <p:nvPr/>
          </p:nvSpPr>
          <p:spPr>
            <a:xfrm>
              <a:off x="3073575" y="4495922"/>
              <a:ext cx="73683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</a:t>
              </a:r>
              <a:r>
                <a:rPr lang="en-GB" sz="3600"/>
                <a:t> </a:t>
              </a:r>
            </a:p>
            <a:p>
              <a:r>
                <a:rPr lang="en-GB" sz="3600"/>
                <a:t>This counts as administration.</a:t>
              </a:r>
            </a:p>
            <a:p>
              <a:endParaRPr lang="en-GB" sz="3600"/>
            </a:p>
            <a:p>
              <a:pPr algn="ctr"/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79AB5B-62A4-4F63-5613-961AD4C22C8B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B374F1-7FC3-F548-E1A0-F98B1CEBC3A5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2CC17C4-7393-C468-DC09-6DFF75AA3EA0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EA0849-D698-60C9-0DEC-68D9DF1AEC62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BDEE3F-C93A-B457-474D-7FC4F03DF5A6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AF7C719-4176-7CC8-517F-6D8A5CCF0213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4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1D9A-38B1-7E4F-CD5E-73E4A8ED4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dical form with a grid&#10;&#10;AI-generated content may be incorrect.">
            <a:extLst>
              <a:ext uri="{FF2B5EF4-FFF2-40B4-BE49-F238E27FC236}">
                <a16:creationId xmlns:a16="http://schemas.microsoft.com/office/drawing/2014/main" id="{B3B165AB-E3BC-1C36-E2F5-0E5254DF8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9253" b="16016"/>
          <a:stretch/>
        </p:blipFill>
        <p:spPr>
          <a:xfrm>
            <a:off x="118641" y="2518464"/>
            <a:ext cx="5744591" cy="41192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AED737-B076-49BE-0254-9CC072367468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C5007F0-BF93-2342-2D51-B900FA2B954A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3F907B-B585-C95E-DD90-D96D9152CFFC}"/>
                </a:ext>
              </a:extLst>
            </p:cNvPr>
            <p:cNvSpPr txBox="1"/>
            <p:nvPr/>
          </p:nvSpPr>
          <p:spPr>
            <a:xfrm>
              <a:off x="2359384" y="944954"/>
              <a:ext cx="769901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complete a MAR Chart (Medication Administration Record)?</a:t>
              </a:r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8D01D5-55F4-FA1D-3FAF-F1D7D9FC7017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816FF9-BDBF-E0FA-8C95-036363488E08}"/>
              </a:ext>
            </a:extLst>
          </p:cNvPr>
          <p:cNvGrpSpPr/>
          <p:nvPr/>
        </p:nvGrpSpPr>
        <p:grpSpPr>
          <a:xfrm>
            <a:off x="3139440" y="3703290"/>
            <a:ext cx="9057629" cy="3400001"/>
            <a:chOff x="1895854" y="3703290"/>
            <a:chExt cx="10296144" cy="3400001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C262B817-16FC-33F9-3E74-E0A3556289B5}"/>
                </a:ext>
              </a:extLst>
            </p:cNvPr>
            <p:cNvSpPr/>
            <p:nvPr/>
          </p:nvSpPr>
          <p:spPr>
            <a:xfrm flipH="1">
              <a:off x="1895854" y="4324296"/>
              <a:ext cx="10296144" cy="253370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A155F9-1321-5AEE-8BD1-02F404221E07}"/>
                </a:ext>
              </a:extLst>
            </p:cNvPr>
            <p:cNvSpPr txBox="1"/>
            <p:nvPr/>
          </p:nvSpPr>
          <p:spPr>
            <a:xfrm>
              <a:off x="2664026" y="4240969"/>
              <a:ext cx="763447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</a:t>
              </a:r>
              <a:r>
                <a:rPr lang="en-GB" sz="3600"/>
                <a:t> </a:t>
              </a:r>
            </a:p>
            <a:p>
              <a:pPr algn="just"/>
              <a:r>
                <a:rPr lang="en-GB" sz="3600"/>
                <a:t>A client would only have a MAR chart if they do not manage their own medications. </a:t>
              </a:r>
            </a:p>
            <a:p>
              <a:pPr algn="just"/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175B08-DFE7-AF52-1F88-94183AACC48F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1D6733-6B87-9A82-B044-E4EEC74711DF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D77FF5-77F5-E0F9-CA9F-5162B6DF2995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109A2B-3ED5-90E8-E678-3C36458F9B76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20A8B-31D3-B266-BFEB-AD7906594A9A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8ECC61-3182-4E26-9171-91914835D73C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2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19737-48EF-C7D9-76C1-2D8A0E6583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54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F1D67-AB04-CB5D-EE87-C78821A730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062" y="962526"/>
            <a:ext cx="3440938" cy="58954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3120362-E2CE-8081-387F-D90F52DD8870}"/>
                  </a:ext>
                </a:extLst>
              </p14:cNvPr>
              <p14:cNvContentPartPr/>
              <p14:nvPr/>
            </p14:nvContentPartPr>
            <p14:xfrm>
              <a:off x="8983560" y="1130785"/>
              <a:ext cx="1148040" cy="153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3120362-E2CE-8081-387F-D90F52DD88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47571" y="1058785"/>
                <a:ext cx="1219658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07C3DC-DD50-E449-60FA-6B3CB8925A6A}"/>
                  </a:ext>
                </a:extLst>
              </p14:cNvPr>
              <p14:cNvContentPartPr/>
              <p14:nvPr/>
            </p14:nvContentPartPr>
            <p14:xfrm>
              <a:off x="3427983" y="464842"/>
              <a:ext cx="554040" cy="322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07C3DC-DD50-E449-60FA-6B3CB8925A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1983" y="392842"/>
                <a:ext cx="62568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B676D33-F8BC-D686-9229-AA77D46B7DEF}"/>
                  </a:ext>
                </a:extLst>
              </p14:cNvPr>
              <p14:cNvContentPartPr/>
              <p14:nvPr/>
            </p14:nvContentPartPr>
            <p14:xfrm>
              <a:off x="4596521" y="457642"/>
              <a:ext cx="575640" cy="330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B676D33-F8BC-D686-9229-AA77D46B7D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0521" y="385642"/>
                <a:ext cx="64728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035A7EC-9EB2-034D-8FEE-1EE2D5532481}"/>
                  </a:ext>
                </a:extLst>
              </p14:cNvPr>
              <p14:cNvContentPartPr/>
              <p14:nvPr/>
            </p14:nvContentPartPr>
            <p14:xfrm>
              <a:off x="5292941" y="489063"/>
              <a:ext cx="532800" cy="346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035A7EC-9EB2-034D-8FEE-1EE2D55324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56941" y="417063"/>
                <a:ext cx="604440" cy="4899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E44EDCD-C126-F55E-EEEC-4DDE023049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3769" y="969416"/>
            <a:ext cx="2734057" cy="6287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B83177-210B-A4D2-99EE-0FB2EF486558}"/>
                  </a:ext>
                </a:extLst>
              </p14:cNvPr>
              <p14:cNvContentPartPr/>
              <p14:nvPr/>
            </p14:nvContentPartPr>
            <p14:xfrm>
              <a:off x="8343860" y="409503"/>
              <a:ext cx="676440" cy="42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B83177-210B-A4D2-99EE-0FB2EF48655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07860" y="337503"/>
                <a:ext cx="74808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A1507F4-D22C-5D58-6332-7BFF57C6A8BF}"/>
                  </a:ext>
                </a:extLst>
              </p14:cNvPr>
              <p14:cNvContentPartPr/>
              <p14:nvPr/>
            </p14:nvContentPartPr>
            <p14:xfrm>
              <a:off x="9246101" y="464583"/>
              <a:ext cx="505440" cy="354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A1507F4-D22C-5D58-6332-7BFF57C6A8B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210101" y="392583"/>
                <a:ext cx="577080" cy="49788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A1047339-8881-BEB0-E12B-253F9DCEF51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366" y="3015256"/>
            <a:ext cx="3606350" cy="17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F66C4-1BF6-1931-1F58-148B06FF8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nurse and an old person sitting on a couch&#10;&#10;AI-generated content may be incorrect.">
            <a:extLst>
              <a:ext uri="{FF2B5EF4-FFF2-40B4-BE49-F238E27FC236}">
                <a16:creationId xmlns:a16="http://schemas.microsoft.com/office/drawing/2014/main" id="{1DBFBFF9-C8D4-81FD-2EB8-5B817C9918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0510" y="3079652"/>
            <a:ext cx="5668689" cy="3780971"/>
          </a:xfrm>
          <a:prstGeom prst="rect">
            <a:avLst/>
          </a:prstGeom>
          <a:effectLst>
            <a:softEdge rad="2540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BC6872-6FAB-8005-00C3-3C6C0617DA6B}"/>
              </a:ext>
            </a:extLst>
          </p:cNvPr>
          <p:cNvGrpSpPr/>
          <p:nvPr/>
        </p:nvGrpSpPr>
        <p:grpSpPr>
          <a:xfrm>
            <a:off x="-22087" y="165652"/>
            <a:ext cx="10296144" cy="3567131"/>
            <a:chOff x="0" y="143565"/>
            <a:chExt cx="10296144" cy="356713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F9806721-BB8E-9E7C-4479-A858B099F915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1CBD82-02A8-D2D1-7DAE-12F5DDBCBE4F}"/>
                </a:ext>
              </a:extLst>
            </p:cNvPr>
            <p:cNvSpPr txBox="1"/>
            <p:nvPr/>
          </p:nvSpPr>
          <p:spPr>
            <a:xfrm>
              <a:off x="2023696" y="848374"/>
              <a:ext cx="8244530" cy="28623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3600"/>
                <a:t> What if a Care worker has concerns about a client? If they are no longer responding to the prompts? </a:t>
              </a:r>
              <a:endParaRPr lang="en-US"/>
            </a:p>
            <a:p>
              <a:endParaRPr lang="en-GB" sz="3600"/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6734BA-0882-7CE3-2675-9FAFF4E52660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57388F-505C-ADB4-255B-70CAA466C3D3}"/>
              </a:ext>
            </a:extLst>
          </p:cNvPr>
          <p:cNvGrpSpPr/>
          <p:nvPr/>
        </p:nvGrpSpPr>
        <p:grpSpPr>
          <a:xfrm>
            <a:off x="3537541" y="3725377"/>
            <a:ext cx="8637443" cy="4062625"/>
            <a:chOff x="1895856" y="3703290"/>
            <a:chExt cx="10296144" cy="4062625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FA1908FA-9E2F-575B-751F-BF2380ABFB33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35117C-DEC2-4979-885C-49D11D7720F0}"/>
                </a:ext>
              </a:extLst>
            </p:cNvPr>
            <p:cNvSpPr txBox="1"/>
            <p:nvPr/>
          </p:nvSpPr>
          <p:spPr>
            <a:xfrm>
              <a:off x="2519032" y="4360638"/>
              <a:ext cx="8225235" cy="34052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3600"/>
                <a:t>Care workers should report back </a:t>
              </a:r>
              <a:endParaRPr lang="en-GB" sz="3600" b="1"/>
            </a:p>
            <a:p>
              <a:pPr algn="ctr"/>
              <a:r>
                <a:rPr lang="en-GB" sz="3600"/>
                <a:t>any concerns to the Support office Team. </a:t>
              </a:r>
              <a:endParaRPr lang="en-GB" sz="3600" b="1"/>
            </a:p>
            <a:p>
              <a:endParaRPr lang="en-GB" sz="3600"/>
            </a:p>
            <a:p>
              <a:endParaRPr lang="en-GB" sz="3600"/>
            </a:p>
            <a:p>
              <a:pPr algn="ctr"/>
              <a:r>
                <a:rPr lang="en-GB" sz="3600" b="1"/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AE48BF-9CE3-72FB-1767-57ECE6619731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5130320-B6CD-93BA-0BCD-A7D03DDF0E65}"/>
              </a:ext>
            </a:extLst>
          </p:cNvPr>
          <p:cNvGrpSpPr/>
          <p:nvPr/>
        </p:nvGrpSpPr>
        <p:grpSpPr>
          <a:xfrm>
            <a:off x="8227777" y="53750"/>
            <a:ext cx="3874200" cy="1617044"/>
            <a:chOff x="8227777" y="53750"/>
            <a:chExt cx="3874200" cy="161704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C16AF65-BF11-3981-A1B9-039A406B0BC6}"/>
                </a:ext>
              </a:extLst>
            </p:cNvPr>
            <p:cNvSpPr/>
            <p:nvPr/>
          </p:nvSpPr>
          <p:spPr>
            <a:xfrm>
              <a:off x="10372760" y="798304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1FE0DB-8596-442C-C70F-9936E3539B02}"/>
                </a:ext>
              </a:extLst>
            </p:cNvPr>
            <p:cNvSpPr/>
            <p:nvPr/>
          </p:nvSpPr>
          <p:spPr>
            <a:xfrm>
              <a:off x="10653414" y="53750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02F3BE-93CA-D541-4E9D-13A5C6F43032}"/>
                </a:ext>
              </a:extLst>
            </p:cNvPr>
            <p:cNvSpPr txBox="1"/>
            <p:nvPr/>
          </p:nvSpPr>
          <p:spPr>
            <a:xfrm>
              <a:off x="10619262" y="451009"/>
              <a:ext cx="1281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 Tier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BF5255E-D9FA-516F-47AB-EA31487BD46F}"/>
                </a:ext>
              </a:extLst>
            </p:cNvPr>
            <p:cNvSpPr/>
            <p:nvPr/>
          </p:nvSpPr>
          <p:spPr>
            <a:xfrm>
              <a:off x="8227777" y="71267"/>
              <a:ext cx="2286463" cy="407744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rgbClr val="FF6699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799644-D4CE-7B86-36F5-FA534CF60A8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PRN</a:t>
            </a:r>
            <a:r>
              <a:rPr lang="en-GB" sz="3600"/>
              <a:t> </a:t>
            </a:r>
            <a:r>
              <a:rPr lang="en-GB" sz="3600" i="1">
                <a:solidFill>
                  <a:srgbClr val="202122"/>
                </a:solidFill>
                <a:effectLst/>
              </a:rPr>
              <a:t>Pro-re-nata </a:t>
            </a:r>
            <a:endParaRPr lang="en-GB" sz="3600" i="1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92F2B-32C7-E563-500B-9EEA2138045A}"/>
              </a:ext>
            </a:extLst>
          </p:cNvPr>
          <p:cNvSpPr txBox="1"/>
          <p:nvPr/>
        </p:nvSpPr>
        <p:spPr>
          <a:xfrm>
            <a:off x="84881" y="750192"/>
            <a:ext cx="12107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>
                <a:solidFill>
                  <a:srgbClr val="201F1B"/>
                </a:solidFill>
                <a:effectLst/>
                <a:latin typeface="GoodRx Bolton"/>
              </a:rPr>
              <a:t>“PRN” medications are medications that are taken as needed. Meaning, you can take them based on the symptoms you’re currently experiencing. You generally don’t need to take them every day.</a:t>
            </a:r>
          </a:p>
          <a:p>
            <a:pPr algn="ctr"/>
            <a:endParaRPr lang="en-GB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F3577-154B-0D0C-0167-3D407371E68B}"/>
              </a:ext>
            </a:extLst>
          </p:cNvPr>
          <p:cNvSpPr/>
          <p:nvPr/>
        </p:nvSpPr>
        <p:spPr>
          <a:xfrm>
            <a:off x="438150" y="205355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E664D-F173-F977-7FB1-3226D1AC975B}"/>
              </a:ext>
            </a:extLst>
          </p:cNvPr>
          <p:cNvSpPr/>
          <p:nvPr/>
        </p:nvSpPr>
        <p:spPr>
          <a:xfrm>
            <a:off x="2362200" y="519799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08F48-841C-102D-0388-FB617D5B3B8F}"/>
              </a:ext>
            </a:extLst>
          </p:cNvPr>
          <p:cNvSpPr/>
          <p:nvPr/>
        </p:nvSpPr>
        <p:spPr>
          <a:xfrm>
            <a:off x="438150" y="519799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ADFF0C-D6F7-0661-FBC7-0676899740E5}"/>
              </a:ext>
            </a:extLst>
          </p:cNvPr>
          <p:cNvSpPr/>
          <p:nvPr/>
        </p:nvSpPr>
        <p:spPr>
          <a:xfrm>
            <a:off x="2362200" y="36257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02503F-1766-FEB3-950A-3AEC3EC47E14}"/>
              </a:ext>
            </a:extLst>
          </p:cNvPr>
          <p:cNvSpPr/>
          <p:nvPr/>
        </p:nvSpPr>
        <p:spPr>
          <a:xfrm>
            <a:off x="438150" y="36257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3FE23-5ADE-5AE1-2B29-0961D86EAFC3}"/>
              </a:ext>
            </a:extLst>
          </p:cNvPr>
          <p:cNvSpPr/>
          <p:nvPr/>
        </p:nvSpPr>
        <p:spPr>
          <a:xfrm>
            <a:off x="2362200" y="20636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9D01FD-158D-AFFB-1131-D478CCB12696}"/>
              </a:ext>
            </a:extLst>
          </p:cNvPr>
          <p:cNvSpPr/>
          <p:nvPr/>
        </p:nvSpPr>
        <p:spPr>
          <a:xfrm>
            <a:off x="4305300" y="20636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FD4835-CFE2-56BA-27C4-31D9013FAAE0}"/>
              </a:ext>
            </a:extLst>
          </p:cNvPr>
          <p:cNvSpPr/>
          <p:nvPr/>
        </p:nvSpPr>
        <p:spPr>
          <a:xfrm>
            <a:off x="4305300" y="36257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4B783F-C472-A5F0-C178-A0B811FAACA7}"/>
              </a:ext>
            </a:extLst>
          </p:cNvPr>
          <p:cNvSpPr/>
          <p:nvPr/>
        </p:nvSpPr>
        <p:spPr>
          <a:xfrm>
            <a:off x="4324350" y="519799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3C9FE-DF81-AFDA-5417-7A90B58B22E1}"/>
              </a:ext>
            </a:extLst>
          </p:cNvPr>
          <p:cNvSpPr txBox="1"/>
          <p:nvPr/>
        </p:nvSpPr>
        <p:spPr>
          <a:xfrm rot="16200000">
            <a:off x="217866" y="2542619"/>
            <a:ext cx="75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Pain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A4312-51D2-3138-1743-374B4B90BB24}"/>
              </a:ext>
            </a:extLst>
          </p:cNvPr>
          <p:cNvSpPr txBox="1"/>
          <p:nvPr/>
        </p:nvSpPr>
        <p:spPr>
          <a:xfrm rot="16200000">
            <a:off x="1873427" y="2751225"/>
            <a:ext cx="1334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i="0">
                <a:solidFill>
                  <a:srgbClr val="201F1B"/>
                </a:solidFill>
                <a:effectLst/>
              </a:rPr>
              <a:t>Allergy </a:t>
            </a:r>
            <a:endParaRPr lang="en-GB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5CEB10-8E3C-2C59-5E68-8D166951B872}"/>
              </a:ext>
            </a:extLst>
          </p:cNvPr>
          <p:cNvSpPr txBox="1"/>
          <p:nvPr/>
        </p:nvSpPr>
        <p:spPr>
          <a:xfrm rot="16200000">
            <a:off x="3828121" y="2604308"/>
            <a:ext cx="1334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>
                <a:solidFill>
                  <a:srgbClr val="201F1B"/>
                </a:solidFill>
                <a:effectLst/>
              </a:rPr>
              <a:t>Heartburn</a:t>
            </a:r>
            <a:endParaRPr lang="en-GB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DEE5BE-768F-F605-276F-4280ACE82158}"/>
              </a:ext>
            </a:extLst>
          </p:cNvPr>
          <p:cNvSpPr txBox="1"/>
          <p:nvPr/>
        </p:nvSpPr>
        <p:spPr>
          <a:xfrm rot="16200000">
            <a:off x="47473" y="5724348"/>
            <a:ext cx="109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Inhalers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632287-0951-B0D4-C09C-4777E36B2A2A}"/>
              </a:ext>
            </a:extLst>
          </p:cNvPr>
          <p:cNvSpPr txBox="1"/>
          <p:nvPr/>
        </p:nvSpPr>
        <p:spPr>
          <a:xfrm rot="16200000">
            <a:off x="2039927" y="4123851"/>
            <a:ext cx="1139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Anxiety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EE0BDB-B6CB-ED8F-1A22-80372907DFF4}"/>
              </a:ext>
            </a:extLst>
          </p:cNvPr>
          <p:cNvSpPr txBox="1"/>
          <p:nvPr/>
        </p:nvSpPr>
        <p:spPr>
          <a:xfrm rot="16200000">
            <a:off x="1877628" y="5636961"/>
            <a:ext cx="1278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laxatives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14CB67-E1DF-88DF-2E13-64044462F036}"/>
              </a:ext>
            </a:extLst>
          </p:cNvPr>
          <p:cNvSpPr txBox="1"/>
          <p:nvPr/>
        </p:nvSpPr>
        <p:spPr>
          <a:xfrm rot="16200000">
            <a:off x="-133240" y="4105385"/>
            <a:ext cx="143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Indigestion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A4155F-9116-77FD-8187-59C1AFA318D6}"/>
              </a:ext>
            </a:extLst>
          </p:cNvPr>
          <p:cNvSpPr txBox="1"/>
          <p:nvPr/>
        </p:nvSpPr>
        <p:spPr>
          <a:xfrm rot="16200000">
            <a:off x="3953854" y="5708959"/>
            <a:ext cx="109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Nausea</a:t>
            </a:r>
            <a:r>
              <a:rPr lang="en-GB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35BCB5-E88D-4CFC-5695-A52B5A582ECB}"/>
              </a:ext>
            </a:extLst>
          </p:cNvPr>
          <p:cNvSpPr txBox="1"/>
          <p:nvPr/>
        </p:nvSpPr>
        <p:spPr>
          <a:xfrm rot="16200000">
            <a:off x="3791617" y="4183280"/>
            <a:ext cx="141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Skin issues</a:t>
            </a:r>
          </a:p>
        </p:txBody>
      </p:sp>
      <p:pic>
        <p:nvPicPr>
          <p:cNvPr id="28" name="Picture 27" descr="A person blowing her nose in a tissue&#10;&#10;AI-generated content may be incorrect.">
            <a:extLst>
              <a:ext uri="{FF2B5EF4-FFF2-40B4-BE49-F238E27FC236}">
                <a16:creationId xmlns:a16="http://schemas.microsoft.com/office/drawing/2014/main" id="{3E7BDA10-EFD6-D892-FFB1-CAA913DD42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2" b="95556" l="10000" r="90000">
                        <a14:foregroundMark x1="46000" y1="9683" x2="51917" y2="7302"/>
                        <a14:foregroundMark x1="51917" y1="7302" x2="52167" y2="10000"/>
                        <a14:foregroundMark x1="50167" y1="6190" x2="48000" y2="6984"/>
                        <a14:foregroundMark x1="32750" y1="75079" x2="30667" y2="84127"/>
                        <a14:foregroundMark x1="30667" y1="84127" x2="33333" y2="93651"/>
                        <a14:foregroundMark x1="33333" y1="93651" x2="38417" y2="94127"/>
                        <a14:foregroundMark x1="49250" y1="94127" x2="30250" y2="95556"/>
                        <a14:foregroundMark x1="30250" y1="95556" x2="27500" y2="78730"/>
                        <a14:foregroundMark x1="27500" y1="78730" x2="30500" y2="72063"/>
                        <a14:foregroundMark x1="28667" y1="59206" x2="29000" y2="5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27" r="25537"/>
          <a:stretch/>
        </p:blipFill>
        <p:spPr>
          <a:xfrm>
            <a:off x="2762310" y="2098357"/>
            <a:ext cx="1375916" cy="135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erson holding his chest&#10;&#10;AI-generated content may be incorrect.">
            <a:extLst>
              <a:ext uri="{FF2B5EF4-FFF2-40B4-BE49-F238E27FC236}">
                <a16:creationId xmlns:a16="http://schemas.microsoft.com/office/drawing/2014/main" id="{BFF1F301-9D03-F128-9061-039385AE38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" b="96065" l="9944" r="95141">
                        <a14:foregroundMark x1="64294" y1="24769" x2="57966" y2="10648"/>
                        <a14:foregroundMark x1="57966" y1="10648" x2="63277" y2="1157"/>
                        <a14:foregroundMark x1="63277" y1="1157" x2="66328" y2="18981"/>
                        <a14:foregroundMark x1="66328" y1="18981" x2="65650" y2="22685"/>
                        <a14:foregroundMark x1="61130" y1="72222" x2="48136" y2="82870"/>
                        <a14:foregroundMark x1="48136" y1="82870" x2="46328" y2="63657"/>
                        <a14:foregroundMark x1="46328" y1="63657" x2="47571" y2="59028"/>
                        <a14:foregroundMark x1="59096" y1="90046" x2="66780" y2="95602"/>
                        <a14:foregroundMark x1="66780" y1="95602" x2="76045" y2="96065"/>
                        <a14:foregroundMark x1="76045" y1="96065" x2="77853" y2="83102"/>
                        <a14:foregroundMark x1="77853" y1="83102" x2="77853" y2="76852"/>
                        <a14:foregroundMark x1="91299" y1="85185" x2="89944" y2="64815"/>
                        <a14:foregroundMark x1="89944" y1="64815" x2="87684" y2="57639"/>
                        <a14:foregroundMark x1="95141" y1="88657" x2="94689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1491" r="9504"/>
          <a:stretch/>
        </p:blipFill>
        <p:spPr>
          <a:xfrm>
            <a:off x="4695586" y="2074896"/>
            <a:ext cx="1400414" cy="139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 descr="A person holding his stomach&#10;&#10;AI-generated content may be incorrect.">
            <a:extLst>
              <a:ext uri="{FF2B5EF4-FFF2-40B4-BE49-F238E27FC236}">
                <a16:creationId xmlns:a16="http://schemas.microsoft.com/office/drawing/2014/main" id="{3AFE183B-7350-9EFF-9115-305B7A3472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67" b="98667" l="10000" r="99091">
                        <a14:foregroundMark x1="29091" y1="15333" x2="28182" y2="4667"/>
                        <a14:foregroundMark x1="46818" y1="18000" x2="77727" y2="6000"/>
                        <a14:foregroundMark x1="77727" y1="6000" x2="89091" y2="7333"/>
                        <a14:foregroundMark x1="89091" y1="7333" x2="95000" y2="15333"/>
                        <a14:foregroundMark x1="94545" y1="18000" x2="98182" y2="37333"/>
                        <a14:foregroundMark x1="99091" y1="63333" x2="98636" y2="52667"/>
                        <a14:foregroundMark x1="82273" y1="90000" x2="46364" y2="98667"/>
                        <a14:foregroundMark x1="46364" y1="98667" x2="45455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8731" r="3266"/>
          <a:stretch/>
        </p:blipFill>
        <p:spPr>
          <a:xfrm>
            <a:off x="776363" y="3665487"/>
            <a:ext cx="1433437" cy="135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A person with her hand on her chin&#10;&#10;AI-generated content may be incorrect.">
            <a:extLst>
              <a:ext uri="{FF2B5EF4-FFF2-40B4-BE49-F238E27FC236}">
                <a16:creationId xmlns:a16="http://schemas.microsoft.com/office/drawing/2014/main" id="{993A42F6-00C5-4C1D-75FC-37F5F90DF4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8" b="98874" l="10000" r="90000">
                        <a14:foregroundMark x1="27625" y1="94747" x2="40500" y2="93621"/>
                        <a14:foregroundMark x1="40500" y1="93621" x2="70625" y2="96435"/>
                        <a14:foregroundMark x1="74000" y1="48405" x2="68750" y2="40338"/>
                        <a14:foregroundMark x1="68750" y1="40338" x2="63000" y2="38462"/>
                        <a14:foregroundMark x1="66375" y1="37899" x2="70000" y2="40901"/>
                        <a14:foregroundMark x1="54887" y1="27157" x2="50000" y2="19137"/>
                        <a14:foregroundMark x1="55272" y1="27788" x2="55003" y2="27346"/>
                        <a14:foregroundMark x1="50000" y1="19137" x2="47250" y2="8068"/>
                        <a14:foregroundMark x1="47250" y1="8068" x2="36000" y2="3565"/>
                        <a14:foregroundMark x1="36000" y1="3565" x2="29500" y2="7317"/>
                        <a14:foregroundMark x1="29500" y1="7317" x2="36125" y2="18011"/>
                        <a14:foregroundMark x1="36125" y1="18011" x2="42500" y2="22139"/>
                        <a14:foregroundMark x1="42500" y1="22139" x2="42500" y2="22139"/>
                        <a14:foregroundMark x1="49250" y1="4315" x2="34125" y2="375"/>
                        <a14:foregroundMark x1="34125" y1="375" x2="29500" y2="1501"/>
                        <a14:foregroundMark x1="37750" y1="97936" x2="24875" y2="98874"/>
                        <a14:foregroundMark x1="38875" y1="98499" x2="38250" y2="94934"/>
                        <a14:foregroundMark x1="82375" y1="96623" x2="74250" y2="94934"/>
                        <a14:foregroundMark x1="55500" y1="34897" x2="52875" y2="31707"/>
                        <a14:backgroundMark x1="72125" y1="30394" x2="62750" y2="20826"/>
                        <a14:backgroundMark x1="62750" y1="20826" x2="66875" y2="4878"/>
                        <a14:backgroundMark x1="66875" y1="4878" x2="71125" y2="6379"/>
                        <a14:backgroundMark x1="57000" y1="30582" x2="55625" y2="27392"/>
                        <a14:backgroundMark x1="56375" y1="30394" x2="54750" y2="25704"/>
                        <a14:backgroundMark x1="55250" y1="28705" x2="54750" y2="26266"/>
                        <a14:backgroundMark x1="59125" y1="32645" x2="56000" y2="3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14794" r="22785"/>
          <a:stretch/>
        </p:blipFill>
        <p:spPr>
          <a:xfrm>
            <a:off x="2854667" y="3646897"/>
            <a:ext cx="1283558" cy="136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A person with her hand over her mouth&#10;&#10;AI-generated content may be incorrect.">
            <a:extLst>
              <a:ext uri="{FF2B5EF4-FFF2-40B4-BE49-F238E27FC236}">
                <a16:creationId xmlns:a16="http://schemas.microsoft.com/office/drawing/2014/main" id="{C091B252-5B23-BB3E-8356-A66876CC549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52" b="98519" l="10000" r="90000">
                        <a14:foregroundMark x1="26417" y1="90074" x2="31250" y2="87259"/>
                        <a14:foregroundMark x1="31250" y1="87259" x2="31250" y2="87259"/>
                        <a14:foregroundMark x1="41750" y1="93630" x2="56167" y2="95852"/>
                        <a14:foregroundMark x1="56167" y1="95852" x2="73417" y2="90519"/>
                        <a14:foregroundMark x1="73417" y1="90519" x2="74583" y2="89481"/>
                        <a14:foregroundMark x1="74833" y1="97926" x2="42750" y2="98519"/>
                        <a14:foregroundMark x1="42750" y1="98519" x2="42667" y2="97926"/>
                        <a14:foregroundMark x1="47583" y1="17630" x2="29000" y2="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19788" r="25355"/>
          <a:stretch/>
        </p:blipFill>
        <p:spPr>
          <a:xfrm>
            <a:off x="4695586" y="5175086"/>
            <a:ext cx="1419464" cy="145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 descr="A person holding a roll of toilet paper&#10;&#10;AI-generated content may be incorrect.">
            <a:extLst>
              <a:ext uri="{FF2B5EF4-FFF2-40B4-BE49-F238E27FC236}">
                <a16:creationId xmlns:a16="http://schemas.microsoft.com/office/drawing/2014/main" id="{8B00549D-F565-03A0-5F19-18B04E34F09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653" l="10000" r="99456">
                        <a14:foregroundMark x1="38469" y1="63163" x2="35272" y2="49337"/>
                        <a14:foregroundMark x1="35272" y1="49337" x2="38401" y2="40306"/>
                        <a14:foregroundMark x1="38401" y1="40306" x2="42891" y2="46939"/>
                        <a14:foregroundMark x1="42891" y1="46939" x2="39422" y2="37653"/>
                        <a14:foregroundMark x1="39422" y1="37653" x2="39830" y2="37551"/>
                        <a14:foregroundMark x1="41327" y1="54949" x2="34626" y2="54796"/>
                        <a14:foregroundMark x1="34626" y1="54796" x2="36973" y2="47806"/>
                        <a14:foregroundMark x1="66769" y1="48010" x2="99320" y2="23469"/>
                        <a14:foregroundMark x1="99320" y1="23469" x2="84354" y2="51"/>
                        <a14:foregroundMark x1="84354" y1="51" x2="84286" y2="0"/>
                        <a14:foregroundMark x1="93299" y1="6582" x2="95952" y2="16429"/>
                        <a14:foregroundMark x1="95952" y1="16429" x2="93571" y2="22347"/>
                        <a14:foregroundMark x1="86735" y1="36939" x2="89592" y2="47959"/>
                        <a14:foregroundMark x1="89592" y1="47959" x2="89626" y2="50255"/>
                        <a14:foregroundMark x1="99456" y1="23776" x2="99048" y2="17041"/>
                        <a14:foregroundMark x1="78946" y1="93724" x2="57211" y2="90459"/>
                        <a14:foregroundMark x1="57211" y1="90459" x2="57211" y2="90459"/>
                        <a14:foregroundMark x1="54864" y1="91276" x2="60544" y2="97704"/>
                        <a14:foregroundMark x1="60544" y1="97704" x2="70850" y2="97245"/>
                        <a14:foregroundMark x1="70850" y1="97245" x2="71701" y2="97653"/>
                        <a14:foregroundMark x1="33537" y1="45561" x2="35612" y2="41837"/>
                        <a14:foregroundMark x1="33265" y1="45969" x2="35884" y2="41020"/>
                        <a14:foregroundMark x1="40918" y1="67704" x2="36871" y2="61786"/>
                        <a14:foregroundMark x1="36871" y1="61786" x2="36429" y2="58673"/>
                        <a14:foregroundMark x1="41735" y1="66888" x2="38741" y2="53316"/>
                        <a14:foregroundMark x1="40782" y1="67500" x2="36395" y2="62806"/>
                        <a14:foregroundMark x1="36395" y1="62806" x2="34354" y2="56429"/>
                        <a14:foregroundMark x1="34354" y1="56429" x2="34354" y2="5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l="29227" b="3272"/>
          <a:stretch/>
        </p:blipFill>
        <p:spPr>
          <a:xfrm>
            <a:off x="2616591" y="5204217"/>
            <a:ext cx="1566966" cy="139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 descr="A person using an asthma inhaler&#10;&#10;AI-generated content may be incorrect.">
            <a:extLst>
              <a:ext uri="{FF2B5EF4-FFF2-40B4-BE49-F238E27FC236}">
                <a16:creationId xmlns:a16="http://schemas.microsoft.com/office/drawing/2014/main" id="{D81711C0-57D5-EE16-31F0-36689D3FBB7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467" l="10000" r="96933">
                        <a14:foregroundMark x1="18733" y1="95800" x2="34933" y2="92800"/>
                        <a14:foregroundMark x1="34933" y1="92800" x2="47800" y2="77533"/>
                        <a14:foregroundMark x1="47800" y1="77533" x2="33467" y2="91333"/>
                        <a14:foregroundMark x1="33467" y1="91333" x2="26733" y2="93733"/>
                        <a14:foregroundMark x1="43400" y1="98267" x2="88200" y2="90067"/>
                        <a14:foregroundMark x1="88200" y1="90067" x2="75667" y2="73533"/>
                        <a14:foregroundMark x1="75667" y1="73533" x2="71400" y2="79267"/>
                        <a14:foregroundMark x1="71400" y1="79267" x2="72733" y2="85133"/>
                        <a14:foregroundMark x1="30267" y1="98667" x2="19800" y2="99467"/>
                        <a14:foregroundMark x1="61000" y1="28333" x2="60667" y2="16933"/>
                        <a14:foregroundMark x1="60667" y1="16933" x2="71133" y2="18200"/>
                        <a14:foregroundMark x1="71133" y1="18200" x2="80200" y2="39333"/>
                        <a14:foregroundMark x1="80200" y1="39333" x2="86467" y2="46667"/>
                        <a14:foregroundMark x1="86467" y1="46667" x2="84867" y2="24800"/>
                        <a14:foregroundMark x1="84867" y1="24800" x2="91933" y2="36600"/>
                        <a14:foregroundMark x1="91933" y1="36600" x2="92200" y2="39400"/>
                        <a14:foregroundMark x1="96933" y1="47200" x2="84200" y2="11667"/>
                        <a14:foregroundMark x1="34733" y1="35267" x2="35533" y2="48533"/>
                        <a14:foregroundMark x1="35533" y1="48533" x2="42733" y2="4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 t="10036"/>
          <a:stretch/>
        </p:blipFill>
        <p:spPr>
          <a:xfrm>
            <a:off x="652236" y="5195360"/>
            <a:ext cx="1566966" cy="140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EC871-55EC-5E44-4DA5-9FAD96AF5299}"/>
              </a:ext>
            </a:extLst>
          </p:cNvPr>
          <p:cNvSpPr txBox="1"/>
          <p:nvPr/>
        </p:nvSpPr>
        <p:spPr>
          <a:xfrm>
            <a:off x="7164621" y="2031128"/>
            <a:ext cx="4443432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</a:pPr>
            <a:r>
              <a:rPr lang="en-GB" sz="2400" b="1" i="0">
                <a:effectLst/>
              </a:rPr>
              <a:t>Key Points: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PRN medications are </a:t>
            </a:r>
            <a:r>
              <a:rPr lang="en-US" sz="2200" b="1" i="0">
                <a:effectLst/>
              </a:rPr>
              <a:t>not taken on a regular schedule</a:t>
            </a:r>
            <a:endParaRPr lang="en-US" sz="2200" b="0" i="0">
              <a:effectLst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They are used to </a:t>
            </a:r>
            <a:r>
              <a:rPr lang="en-US" sz="2200" b="1" i="0">
                <a:effectLst/>
              </a:rPr>
              <a:t>manage intermittent symptoms</a:t>
            </a:r>
            <a:r>
              <a:rPr lang="en-US" sz="2200" b="0" i="0">
                <a:effectLst/>
              </a:rPr>
              <a:t> 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Prescriptions usually include </a:t>
            </a:r>
            <a:r>
              <a:rPr lang="en-US" sz="2200" b="1" i="0">
                <a:effectLst/>
              </a:rPr>
              <a:t>specific instructions</a:t>
            </a:r>
            <a:r>
              <a:rPr lang="en-US" sz="2200" b="0" i="0">
                <a:effectLst/>
              </a:rPr>
              <a:t>, such as "Take 1 tablet every 4–6 hours PRN for pain”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endParaRPr lang="en-GB" sz="2200" b="1" i="0">
              <a:effectLst/>
            </a:endParaRPr>
          </a:p>
        </p:txBody>
      </p:sp>
      <p:pic>
        <p:nvPicPr>
          <p:cNvPr id="3076" name="Picture 4" descr="Diphenhydramine Hydrochloride 50mg Tablets – Crescent Pharma">
            <a:extLst>
              <a:ext uri="{FF2B5EF4-FFF2-40B4-BE49-F238E27FC236}">
                <a16:creationId xmlns:a16="http://schemas.microsoft.com/office/drawing/2014/main" id="{C000B649-DC6B-E5C4-FFCB-36D1AD049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1" t="18479" b="20219"/>
          <a:stretch/>
        </p:blipFill>
        <p:spPr bwMode="auto">
          <a:xfrm>
            <a:off x="2709191" y="2225351"/>
            <a:ext cx="1521634" cy="101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9673D-93F1-DF41-9B69-8A31EAB1D28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1667" b="82167" l="16167" r="84667">
                        <a14:foregroundMark x1="16833" y1="38000" x2="22000" y2="66000"/>
                        <a14:foregroundMark x1="16333" y1="33667" x2="44000" y2="25500"/>
                        <a14:foregroundMark x1="77000" y1="27333" x2="78167" y2="66333"/>
                        <a14:foregroundMark x1="81000" y1="25500" x2="84333" y2="65667"/>
                        <a14:foregroundMark x1="82167" y1="26333" x2="84667" y2="36667"/>
                        <a14:foregroundMark x1="73667" y1="28500" x2="75500" y2="36667"/>
                        <a14:foregroundMark x1="78500" y1="21833" x2="78500" y2="32500"/>
                        <a14:foregroundMark x1="69333" y1="25167" x2="69333" y2="25167"/>
                        <a14:foregroundMark x1="20167" y1="28500" x2="45500" y2="23333"/>
                        <a14:foregroundMark x1="16833" y1="42500" x2="19333" y2="64000"/>
                        <a14:foregroundMark x1="19333" y1="64000" x2="19000" y2="65667"/>
                        <a14:foregroundMark x1="17167" y1="46500" x2="22167" y2="61667"/>
                        <a14:foregroundMark x1="22167" y1="61667" x2="19667" y2="76667"/>
                        <a14:foregroundMark x1="24833" y1="82167" x2="24833" y2="8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147" t="18964" r="14158" b="14673"/>
          <a:stretch/>
        </p:blipFill>
        <p:spPr>
          <a:xfrm>
            <a:off x="2781713" y="5348825"/>
            <a:ext cx="1191390" cy="110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CFC9D-3285-EB42-16FB-C4E50F49719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38462" y1="32154" x2="38462" y2="32154"/>
                        <a14:backgroundMark x1="27692" y1="29385" x2="41538" y2="29385"/>
                        <a14:backgroundMark x1="41538" y1="29385" x2="65692" y2="26615"/>
                        <a14:backgroundMark x1="67231" y1="30769" x2="76615" y2="31846"/>
                        <a14:backgroundMark x1="84308" y1="38615" x2="84462" y2="46769"/>
                        <a14:backgroundMark x1="84462" y1="46769" x2="84154" y2="47538"/>
                        <a14:backgroundMark x1="41538" y1="71846" x2="65538" y2="71846"/>
                        <a14:backgroundMark x1="83077" y1="52154" x2="82154" y2="67692"/>
                        <a14:backgroundMark x1="82154" y1="67692" x2="81538" y2="68769"/>
                        <a14:backgroundMark x1="79846" y1="65538" x2="56308" y2="69231"/>
                        <a14:backgroundMark x1="21231" y1="65692" x2="41385" y2="65538"/>
                        <a14:backgroundMark x1="41385" y1="65538" x2="42923" y2="65538"/>
                        <a14:backgroundMark x1="16769" y1="41538" x2="18462" y2="50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16" t="32200" r="17034" b="34530"/>
          <a:stretch/>
        </p:blipFill>
        <p:spPr>
          <a:xfrm>
            <a:off x="4664929" y="5607339"/>
            <a:ext cx="1391951" cy="71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Ventolin Evohaler | Boots Online Doctor UK">
            <a:extLst>
              <a:ext uri="{FF2B5EF4-FFF2-40B4-BE49-F238E27FC236}">
                <a16:creationId xmlns:a16="http://schemas.microsoft.com/office/drawing/2014/main" id="{8BF8E5A8-449E-7631-EB69-538552C96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44" t="10430" r="21077"/>
          <a:stretch/>
        </p:blipFill>
        <p:spPr bwMode="auto">
          <a:xfrm>
            <a:off x="987612" y="5276805"/>
            <a:ext cx="941250" cy="137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62FD90-AE99-3F90-E84A-A0B3695CF176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2" r="22320"/>
          <a:stretch/>
        </p:blipFill>
        <p:spPr>
          <a:xfrm>
            <a:off x="4992982" y="2108682"/>
            <a:ext cx="735844" cy="134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E8307-6144-C03D-01EC-60A7F38C8362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8" t="18014" r="5964" b="19352"/>
          <a:stretch/>
        </p:blipFill>
        <p:spPr>
          <a:xfrm>
            <a:off x="741308" y="3800151"/>
            <a:ext cx="1433437" cy="1028675"/>
          </a:xfrm>
          <a:prstGeom prst="rect">
            <a:avLst/>
          </a:prstGeom>
        </p:spPr>
      </p:pic>
      <p:pic>
        <p:nvPicPr>
          <p:cNvPr id="3082" name="Picture 10" descr="What Your Headache Location Means">
            <a:extLst>
              <a:ext uri="{FF2B5EF4-FFF2-40B4-BE49-F238E27FC236}">
                <a16:creationId xmlns:a16="http://schemas.microsoft.com/office/drawing/2014/main" id="{44AFA7B0-2301-6BFA-92F9-E3741EC7A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email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189" b="98311" l="10000" r="99091">
                        <a14:foregroundMark x1="25844" y1="6379" x2="25844" y2="6379"/>
                        <a14:foregroundMark x1="21818" y1="5253" x2="24935" y2="12570"/>
                        <a14:foregroundMark x1="38571" y1="4503" x2="68571" y2="6567"/>
                        <a14:foregroundMark x1="14675" y1="16135" x2="14675" y2="16135"/>
                        <a14:foregroundMark x1="15455" y1="21764" x2="15455" y2="21764"/>
                        <a14:foregroundMark x1="18701" y1="23640" x2="18701" y2="23640"/>
                        <a14:foregroundMark x1="12208" y1="8630" x2="12208" y2="8630"/>
                        <a14:foregroundMark x1="10390" y1="12383" x2="10390" y2="12383"/>
                        <a14:foregroundMark x1="84935" y1="28893" x2="84935" y2="28893"/>
                        <a14:foregroundMark x1="87922" y1="22139" x2="87922" y2="22139"/>
                        <a14:foregroundMark x1="90909" y1="9568" x2="90909" y2="9568"/>
                        <a14:foregroundMark x1="61039" y1="96248" x2="83636" y2="90432"/>
                        <a14:foregroundMark x1="85195" y1="72420" x2="99091" y2="89118"/>
                        <a14:foregroundMark x1="83766" y1="74859" x2="70260" y2="89869"/>
                        <a14:foregroundMark x1="83506" y1="70732" x2="91299" y2="72233"/>
                        <a14:foregroundMark x1="91299" y1="72233" x2="92987" y2="73358"/>
                        <a14:foregroundMark x1="39481" y1="77486" x2="47532" y2="93996"/>
                        <a14:foregroundMark x1="18312" y1="89118" x2="18831" y2="98499"/>
                        <a14:foregroundMark x1="89351" y1="86116" x2="93247" y2="92495"/>
                        <a14:foregroundMark x1="93247" y1="78049" x2="97532" y2="81614"/>
                        <a14:foregroundMark x1="94026" y1="75422" x2="97662" y2="78049"/>
                        <a14:foregroundMark x1="73506" y1="8630" x2="78961" y2="13321"/>
                        <a14:foregroundMark x1="81558" y1="3189" x2="80779" y2="15760"/>
                        <a14:foregroundMark x1="76234" y1="38086" x2="77403" y2="41651"/>
                        <a14:foregroundMark x1="87143" y1="20075" x2="87792" y2="22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862"/>
          <a:stretch/>
        </p:blipFill>
        <p:spPr bwMode="auto">
          <a:xfrm>
            <a:off x="554337" y="2036361"/>
            <a:ext cx="1647524" cy="138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5234A5-E1C7-E8A5-4570-537BD5ABC561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80" b="89180" l="4800" r="97000">
                        <a14:foregroundMark x1="5800" y1="28525" x2="4800" y2="60000"/>
                        <a14:foregroundMark x1="59000" y1="23607" x2="66600" y2="20000"/>
                        <a14:foregroundMark x1="51800" y1="23279" x2="62200" y2="21311"/>
                        <a14:foregroundMark x1="62200" y1="21311" x2="63000" y2="21311"/>
                        <a14:foregroundMark x1="50000" y1="42623" x2="77400" y2="41639"/>
                        <a14:foregroundMark x1="57200" y1="29836" x2="73000" y2="36066"/>
                        <a14:foregroundMark x1="73000" y1="36066" x2="72000" y2="37705"/>
                        <a14:foregroundMark x1="66200" y1="40656" x2="75600" y2="40328"/>
                        <a14:foregroundMark x1="62400" y1="38361" x2="78200" y2="38033"/>
                        <a14:foregroundMark x1="91400" y1="25574" x2="90000" y2="72459"/>
                        <a14:foregroundMark x1="96200" y1="27541" x2="97000" y2="4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715" b="15086"/>
          <a:stretch/>
        </p:blipFill>
        <p:spPr>
          <a:xfrm>
            <a:off x="2704613" y="4034172"/>
            <a:ext cx="1448287" cy="620182"/>
          </a:xfrm>
          <a:prstGeom prst="rect">
            <a:avLst/>
          </a:prstGeom>
        </p:spPr>
      </p:pic>
      <p:pic>
        <p:nvPicPr>
          <p:cNvPr id="3074" name="Picture 2" descr="Ibuprofen 400mg Tablets | Pain Relief Fast Treatment Delivery">
            <a:extLst>
              <a:ext uri="{FF2B5EF4-FFF2-40B4-BE49-F238E27FC236}">
                <a16:creationId xmlns:a16="http://schemas.microsoft.com/office/drawing/2014/main" id="{ABE9FF57-D7C2-FF2A-6B7E-D3B7859E8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0500" b="71750" l="11000" r="91000">
                        <a14:foregroundMark x1="13750" y1="41000" x2="13750" y2="41000"/>
                        <a14:foregroundMark x1="13000" y1="26250" x2="14500" y2="50000"/>
                        <a14:foregroundMark x1="11000" y1="25000" x2="11000" y2="59000"/>
                        <a14:foregroundMark x1="11000" y1="59000" x2="13000" y2="65000"/>
                        <a14:foregroundMark x1="14500" y1="70500" x2="14000" y2="71750"/>
                        <a14:foregroundMark x1="80750" y1="62500" x2="86500" y2="62000"/>
                        <a14:foregroundMark x1="87750" y1="28750" x2="91000" y2="50750"/>
                        <a14:foregroundMark x1="90000" y1="27250" x2="88750" y2="54250"/>
                        <a14:foregroundMark x1="88750" y1="54250" x2="90500" y2="59750"/>
                        <a14:foregroundMark x1="90250" y1="47500" x2="90250" y2="58750"/>
                        <a14:foregroundMark x1="65500" y1="22000" x2="77250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02" t="15287" r="9494" b="26683"/>
          <a:stretch/>
        </p:blipFill>
        <p:spPr bwMode="auto">
          <a:xfrm>
            <a:off x="767765" y="2250542"/>
            <a:ext cx="1417869" cy="101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8CFD4C-7246-135C-8D9D-66147EB14D0A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86" r="27615"/>
          <a:stretch/>
        </p:blipFill>
        <p:spPr>
          <a:xfrm>
            <a:off x="4969871" y="3597228"/>
            <a:ext cx="1103719" cy="14204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A90595-3A83-C0EA-1E71-8A37167E8473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134" y="3523587"/>
            <a:ext cx="1558370" cy="155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4BE6EB-6E5E-4E74-CC24-F15A64EA80F1}"/>
              </a:ext>
            </a:extLst>
          </p:cNvPr>
          <p:cNvSpPr txBox="1"/>
          <p:nvPr/>
        </p:nvSpPr>
        <p:spPr>
          <a:xfrm>
            <a:off x="6877569" y="5833213"/>
            <a:ext cx="50157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Remember: </a:t>
            </a:r>
            <a:r>
              <a:rPr lang="en-GB" sz="2000" b="1"/>
              <a:t>PRN medication that is not required should not be marked as refused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FC7B3B9-3A33-0CEC-8B3F-EA82C72F6C50}"/>
              </a:ext>
            </a:extLst>
          </p:cNvPr>
          <p:cNvSpPr/>
          <p:nvPr/>
        </p:nvSpPr>
        <p:spPr>
          <a:xfrm>
            <a:off x="327007" y="1952624"/>
            <a:ext cx="6092843" cy="4905375"/>
          </a:xfrm>
          <a:prstGeom prst="roundRect">
            <a:avLst>
              <a:gd name="adj" fmla="val 436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5" grpId="0"/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E2D69-3353-A59D-32CC-35CAE9A048F0}"/>
              </a:ext>
            </a:extLst>
          </p:cNvPr>
          <p:cNvSpPr txBox="1"/>
          <p:nvPr/>
        </p:nvSpPr>
        <p:spPr>
          <a:xfrm>
            <a:off x="332685" y="496222"/>
            <a:ext cx="5444197" cy="3583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GB" sz="3200" b="1" i="0">
                <a:solidFill>
                  <a:srgbClr val="424242"/>
                </a:solidFill>
                <a:effectLst/>
                <a:latin typeface="Segoe Sans"/>
              </a:rPr>
              <a:t>✅ </a:t>
            </a:r>
            <a:r>
              <a:rPr lang="en-GB" sz="3200" b="1" i="0">
                <a:effectLst/>
                <a:latin typeface="Segoe Sans"/>
              </a:rPr>
              <a:t>PRN Protocols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A50CD-C492-0E46-6474-A221C17C605D}"/>
              </a:ext>
            </a:extLst>
          </p:cNvPr>
          <p:cNvSpPr txBox="1"/>
          <p:nvPr/>
        </p:nvSpPr>
        <p:spPr>
          <a:xfrm>
            <a:off x="227494" y="1477070"/>
            <a:ext cx="5096623" cy="22390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GB" sz="2200" b="0" i="0">
                <a:effectLst/>
                <a:latin typeface="Segoe Sans"/>
              </a:rPr>
              <a:t>These are </a:t>
            </a:r>
            <a:r>
              <a:rPr lang="en-GB" sz="2200" b="1" i="0">
                <a:effectLst/>
                <a:latin typeface="Segoe Sans"/>
              </a:rPr>
              <a:t>specific types of medication protocols</a:t>
            </a:r>
            <a:r>
              <a:rPr lang="en-GB" sz="2200" b="0" i="0">
                <a:effectLst/>
                <a:latin typeface="Segoe Sans"/>
              </a:rPr>
              <a:t> used when a medication is to be given </a:t>
            </a:r>
            <a:r>
              <a:rPr lang="en-GB" sz="2200" b="1" i="0">
                <a:effectLst/>
                <a:latin typeface="Segoe Sans"/>
              </a:rPr>
              <a:t>only when needed</a:t>
            </a:r>
            <a:r>
              <a:rPr lang="en-GB" sz="2200" b="0" i="0">
                <a:effectLst/>
                <a:latin typeface="Segoe Sans"/>
              </a:rPr>
              <a:t>, such as for pain, anxiety, or nausea.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200" b="0" i="0">
              <a:effectLst/>
              <a:latin typeface="Segoe Sans"/>
            </a:endParaRPr>
          </a:p>
          <a:p>
            <a:pPr algn="l"/>
            <a:endParaRPr lang="en-GB" sz="22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6D6393-2725-B3D7-369A-4144044E133D}"/>
              </a:ext>
            </a:extLst>
          </p:cNvPr>
          <p:cNvGrpSpPr/>
          <p:nvPr/>
        </p:nvGrpSpPr>
        <p:grpSpPr>
          <a:xfrm>
            <a:off x="8348122" y="83790"/>
            <a:ext cx="3075359" cy="2569287"/>
            <a:chOff x="5561509" y="226418"/>
            <a:chExt cx="3075359" cy="25692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5B812D-F3C1-9DDA-2373-AB6F677C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1509" y="226418"/>
              <a:ext cx="3075359" cy="2569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35FE1BD-C890-B956-75D1-9218B9745198}"/>
                    </a:ext>
                  </a:extLst>
                </p14:cNvPr>
                <p14:cNvContentPartPr/>
                <p14:nvPr/>
              </p14:nvContentPartPr>
              <p14:xfrm>
                <a:off x="6608487" y="1411975"/>
                <a:ext cx="1204560" cy="31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35FE1BD-C890-B956-75D1-9218B974519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54487" y="1303975"/>
                  <a:ext cx="1312200" cy="24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2C235EF-5764-038C-B39E-5100A20C3895}"/>
              </a:ext>
            </a:extLst>
          </p:cNvPr>
          <p:cNvGrpSpPr/>
          <p:nvPr/>
        </p:nvGrpSpPr>
        <p:grpSpPr>
          <a:xfrm>
            <a:off x="8840253" y="2735488"/>
            <a:ext cx="3124253" cy="2569287"/>
            <a:chOff x="8735062" y="226418"/>
            <a:chExt cx="3124253" cy="25692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3E5790-C39B-9CE9-77CA-A18FF4941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35062" y="226418"/>
              <a:ext cx="3124253" cy="2569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AAF8722-0803-33C3-760F-3E9E558F373D}"/>
                    </a:ext>
                  </a:extLst>
                </p14:cNvPr>
                <p14:cNvContentPartPr/>
                <p14:nvPr/>
              </p14:nvContentPartPr>
              <p14:xfrm>
                <a:off x="9407127" y="1786735"/>
                <a:ext cx="2243160" cy="39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AAF8722-0803-33C3-760F-3E9E558F37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53127" y="1678735"/>
                  <a:ext cx="2350800" cy="25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FF020-D9B8-8763-AF31-3325C3E46999}"/>
              </a:ext>
            </a:extLst>
          </p:cNvPr>
          <p:cNvGrpSpPr/>
          <p:nvPr/>
        </p:nvGrpSpPr>
        <p:grpSpPr>
          <a:xfrm>
            <a:off x="5582742" y="5257853"/>
            <a:ext cx="4145334" cy="1489341"/>
            <a:chOff x="6054289" y="3051315"/>
            <a:chExt cx="4145334" cy="14893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ABF50DC-B940-166D-C5C4-991744758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289" y="3051315"/>
              <a:ext cx="4145334" cy="148934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E3B136-811E-D579-5E41-73DDF9CBB464}"/>
                    </a:ext>
                  </a:extLst>
                </p14:cNvPr>
                <p14:cNvContentPartPr/>
                <p14:nvPr/>
              </p14:nvContentPartPr>
              <p14:xfrm>
                <a:off x="8304907" y="3851695"/>
                <a:ext cx="174244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E3B136-811E-D579-5E41-73DDF9CBB46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50906" y="3743695"/>
                  <a:ext cx="1850082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651CE2-11AC-A415-D686-93B34FD2A0A3}"/>
              </a:ext>
            </a:extLst>
          </p:cNvPr>
          <p:cNvGrpSpPr/>
          <p:nvPr/>
        </p:nvGrpSpPr>
        <p:grpSpPr>
          <a:xfrm>
            <a:off x="5024963" y="481934"/>
            <a:ext cx="3181876" cy="4704943"/>
            <a:chOff x="8564898" y="2535499"/>
            <a:chExt cx="3181876" cy="47049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0268FAB-7888-F557-6EF9-F2F0EC24F4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2677" y="5471091"/>
              <a:ext cx="873068" cy="2612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Peptac Liquid 500ml Peppermint | Indigestion | EasyMeds Pharmacy">
              <a:extLst>
                <a:ext uri="{FF2B5EF4-FFF2-40B4-BE49-F238E27FC236}">
                  <a16:creationId xmlns:a16="http://schemas.microsoft.com/office/drawing/2014/main" id="{2F67B70E-8F2C-B996-E43E-A755F17150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977" r="29917" b="5611"/>
            <a:stretch>
              <a:fillRect/>
            </a:stretch>
          </p:blipFill>
          <p:spPr bwMode="auto">
            <a:xfrm>
              <a:off x="9760916" y="2535499"/>
              <a:ext cx="1985858" cy="4673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 close-up of a prescription&#10;&#10;AI-generated content may be incorrect.">
              <a:extLst>
                <a:ext uri="{FF2B5EF4-FFF2-40B4-BE49-F238E27FC236}">
                  <a16:creationId xmlns:a16="http://schemas.microsoft.com/office/drawing/2014/main" id="{B701032D-F230-29AA-BEF6-81BF4EC5A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898" y="5751101"/>
              <a:ext cx="2554792" cy="148934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C8D0CD-7398-A0CA-B3B7-0EA25CEA6235}"/>
              </a:ext>
            </a:extLst>
          </p:cNvPr>
          <p:cNvSpPr txBox="1"/>
          <p:nvPr/>
        </p:nvSpPr>
        <p:spPr>
          <a:xfrm>
            <a:off x="186653" y="3308950"/>
            <a:ext cx="4994518" cy="34240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200">
                <a:latin typeface="Arial"/>
                <a:cs typeface="Arial"/>
              </a:rPr>
              <a:t>PRN protocols include clear guidance on: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When to administer the medication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What symptoms to look for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Maximum dosage and frequency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Monitoring and documentation requirements</a:t>
            </a:r>
            <a:endParaRPr lang="en-US" sz="2200">
              <a:latin typeface="Arial"/>
              <a:cs typeface="Arial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56AE35-0CB3-7ED1-B2C1-F7F75A7F32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855" y="2896915"/>
            <a:ext cx="4480948" cy="258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3109BB-CD6D-0CB4-C2D2-952AC81E2B4B}"/>
              </a:ext>
            </a:extLst>
          </p:cNvPr>
          <p:cNvSpPr/>
          <p:nvPr/>
        </p:nvSpPr>
        <p:spPr>
          <a:xfrm>
            <a:off x="808666" y="2595880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906B2-CB4F-AC5A-719F-500ED0466F27}"/>
              </a:ext>
            </a:extLst>
          </p:cNvPr>
          <p:cNvSpPr/>
          <p:nvPr/>
        </p:nvSpPr>
        <p:spPr>
          <a:xfrm>
            <a:off x="808665" y="3772057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8F3551-D822-C596-68FA-666F8A28EB4A}"/>
              </a:ext>
            </a:extLst>
          </p:cNvPr>
          <p:cNvSpPr/>
          <p:nvPr/>
        </p:nvSpPr>
        <p:spPr>
          <a:xfrm>
            <a:off x="759001" y="5063759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2C89B-6F0F-3B70-9FCF-2FDF063E8CC1}"/>
              </a:ext>
            </a:extLst>
          </p:cNvPr>
          <p:cNvSpPr/>
          <p:nvPr/>
        </p:nvSpPr>
        <p:spPr>
          <a:xfrm>
            <a:off x="3746196" y="1564168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CA0201-82DF-0643-A2B1-35FC082CB3F6}"/>
              </a:ext>
            </a:extLst>
          </p:cNvPr>
          <p:cNvSpPr/>
          <p:nvPr/>
        </p:nvSpPr>
        <p:spPr>
          <a:xfrm>
            <a:off x="6484986" y="1577617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C1BE6-0C73-E552-C86C-7BE4A36B7D6E}"/>
              </a:ext>
            </a:extLst>
          </p:cNvPr>
          <p:cNvSpPr/>
          <p:nvPr/>
        </p:nvSpPr>
        <p:spPr>
          <a:xfrm>
            <a:off x="9422515" y="2595880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862D2-9638-8556-B2ED-F36FA5918CD2}"/>
              </a:ext>
            </a:extLst>
          </p:cNvPr>
          <p:cNvSpPr/>
          <p:nvPr/>
        </p:nvSpPr>
        <p:spPr>
          <a:xfrm>
            <a:off x="9422516" y="3772057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C75F95-7E39-4654-FDE5-38B624A06F50}"/>
              </a:ext>
            </a:extLst>
          </p:cNvPr>
          <p:cNvSpPr/>
          <p:nvPr/>
        </p:nvSpPr>
        <p:spPr>
          <a:xfrm>
            <a:off x="9422516" y="5114113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8E9064-3AFA-DB0B-8C92-28D9EB204013}"/>
              </a:ext>
            </a:extLst>
          </p:cNvPr>
          <p:cNvSpPr txBox="1"/>
          <p:nvPr/>
        </p:nvSpPr>
        <p:spPr>
          <a:xfrm>
            <a:off x="759001" y="5207507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Medication Warning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0FD65-16A8-5AE6-82CF-E04278859B54}"/>
              </a:ext>
            </a:extLst>
          </p:cNvPr>
          <p:cNvSpPr txBox="1"/>
          <p:nvPr/>
        </p:nvSpPr>
        <p:spPr>
          <a:xfrm>
            <a:off x="808665" y="3887582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Name of Patient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D7D438-2B79-D85D-015E-C192E57B0610}"/>
              </a:ext>
            </a:extLst>
          </p:cNvPr>
          <p:cNvSpPr txBox="1"/>
          <p:nvPr/>
        </p:nvSpPr>
        <p:spPr>
          <a:xfrm>
            <a:off x="866501" y="2770012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Special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E94F1-8357-906D-C2D5-A1C75646DC73}"/>
              </a:ext>
            </a:extLst>
          </p:cNvPr>
          <p:cNvSpPr txBox="1"/>
          <p:nvPr/>
        </p:nvSpPr>
        <p:spPr>
          <a:xfrm>
            <a:off x="3779025" y="1695086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Name of Medication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AFA4B9-218D-1E34-8D2B-A0B5785E3DC5}"/>
              </a:ext>
            </a:extLst>
          </p:cNvPr>
          <p:cNvSpPr txBox="1"/>
          <p:nvPr/>
        </p:nvSpPr>
        <p:spPr>
          <a:xfrm>
            <a:off x="6527679" y="1644474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Strength of Medication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FC8D3-FF6A-49D4-085A-5BE398DADEFB}"/>
              </a:ext>
            </a:extLst>
          </p:cNvPr>
          <p:cNvSpPr txBox="1"/>
          <p:nvPr/>
        </p:nvSpPr>
        <p:spPr>
          <a:xfrm>
            <a:off x="9480354" y="2713972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Form of Medication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3DA09-B188-5D2D-62CA-3C01940C8CFD}"/>
              </a:ext>
            </a:extLst>
          </p:cNvPr>
          <p:cNvSpPr txBox="1"/>
          <p:nvPr/>
        </p:nvSpPr>
        <p:spPr>
          <a:xfrm>
            <a:off x="9440168" y="3874374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Dose instruction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950D46-D05A-C7F5-564D-1FA58E59BE65}"/>
              </a:ext>
            </a:extLst>
          </p:cNvPr>
          <p:cNvSpPr txBox="1"/>
          <p:nvPr/>
        </p:nvSpPr>
        <p:spPr>
          <a:xfrm>
            <a:off x="9480351" y="5207506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Date of Dispensing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6B0B89-3910-1350-6021-F5527E021E4E}"/>
              </a:ext>
            </a:extLst>
          </p:cNvPr>
          <p:cNvCxnSpPr>
            <a:stCxn id="11" idx="3"/>
          </p:cNvCxnSpPr>
          <p:nvPr/>
        </p:nvCxnSpPr>
        <p:spPr>
          <a:xfrm flipV="1">
            <a:off x="2719820" y="4929809"/>
            <a:ext cx="1792545" cy="550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E6E0DE-E71E-137F-F1FB-ED44DC19C2A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769484" y="4188617"/>
            <a:ext cx="1668770" cy="272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6E48A6-D430-ADD6-691B-68DF1E75BFF4}"/>
              </a:ext>
            </a:extLst>
          </p:cNvPr>
          <p:cNvCxnSpPr>
            <a:stCxn id="9" idx="3"/>
          </p:cNvCxnSpPr>
          <p:nvPr/>
        </p:nvCxnSpPr>
        <p:spPr>
          <a:xfrm>
            <a:off x="2769485" y="3012440"/>
            <a:ext cx="1668769" cy="683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D95A4A-6939-2EDD-ABCC-2F2DB305E33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726606" y="2397288"/>
            <a:ext cx="242959" cy="5651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AB5667-3D08-3A16-C1BC-D63807989596}"/>
              </a:ext>
            </a:extLst>
          </p:cNvPr>
          <p:cNvCxnSpPr>
            <a:stCxn id="13" idx="2"/>
          </p:cNvCxnSpPr>
          <p:nvPr/>
        </p:nvCxnSpPr>
        <p:spPr>
          <a:xfrm flipH="1">
            <a:off x="6819540" y="2410737"/>
            <a:ext cx="645856" cy="819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22D8B3-6001-83B6-5CB6-145942CE12FB}"/>
              </a:ext>
            </a:extLst>
          </p:cNvPr>
          <p:cNvCxnSpPr>
            <a:stCxn id="14" idx="1"/>
          </p:cNvCxnSpPr>
          <p:nvPr/>
        </p:nvCxnSpPr>
        <p:spPr>
          <a:xfrm flipH="1">
            <a:off x="7623313" y="3012440"/>
            <a:ext cx="1799202" cy="403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F41FFFE-EB6B-F005-E470-B53AF7B1508B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7292939" y="3695625"/>
            <a:ext cx="2129577" cy="4929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2397873-C044-15DD-63C3-FEA8EB2AF0C1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753748" y="4948234"/>
            <a:ext cx="1668768" cy="5824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E811407-D5D5-15F8-0178-F56A9DA39DA0}"/>
                  </a:ext>
                </a:extLst>
              </p14:cNvPr>
              <p14:cNvContentPartPr/>
              <p14:nvPr/>
            </p14:nvContentPartPr>
            <p14:xfrm rot="1070604">
              <a:off x="956949" y="2491903"/>
              <a:ext cx="1528200" cy="12556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E811407-D5D5-15F8-0178-F56A9DA39D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070604">
                <a:off x="947949" y="2482903"/>
                <a:ext cx="1545840" cy="127332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8841007B-3711-308E-D4FA-0682ABE9881D}"/>
              </a:ext>
            </a:extLst>
          </p:cNvPr>
          <p:cNvSpPr/>
          <p:nvPr/>
        </p:nvSpPr>
        <p:spPr>
          <a:xfrm rot="389557">
            <a:off x="3809627" y="3761546"/>
            <a:ext cx="4890988" cy="632788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1C1D4-D648-5AC3-AF58-225DF82F0C0B}"/>
              </a:ext>
            </a:extLst>
          </p:cNvPr>
          <p:cNvSpPr txBox="1"/>
          <p:nvPr/>
        </p:nvSpPr>
        <p:spPr>
          <a:xfrm>
            <a:off x="0" y="117601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Closer Look at a Label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CC30F-7613-C008-FAC2-9662AFFB2EC6}"/>
              </a:ext>
            </a:extLst>
          </p:cNvPr>
          <p:cNvSpPr txBox="1"/>
          <p:nvPr/>
        </p:nvSpPr>
        <p:spPr>
          <a:xfrm>
            <a:off x="10903527" y="572802"/>
            <a:ext cx="1136073" cy="38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Activity 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7510CF-4E68-CFBF-4B62-07366825A2F4}"/>
              </a:ext>
            </a:extLst>
          </p:cNvPr>
          <p:cNvGrpSpPr/>
          <p:nvPr/>
        </p:nvGrpSpPr>
        <p:grpSpPr>
          <a:xfrm>
            <a:off x="10404114" y="558858"/>
            <a:ext cx="1818807" cy="646331"/>
            <a:chOff x="10373192" y="1135328"/>
            <a:chExt cx="1818807" cy="646331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098F333B-D272-6DA6-B75D-27CC529D3BC7}"/>
                </a:ext>
              </a:extLst>
            </p:cNvPr>
            <p:cNvSpPr/>
            <p:nvPr/>
          </p:nvSpPr>
          <p:spPr>
            <a:xfrm rot="10800000">
              <a:off x="10373192" y="1181925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A2B015-9A18-AE2A-983A-3016FA71F72E}"/>
                </a:ext>
              </a:extLst>
            </p:cNvPr>
            <p:cNvSpPr txBox="1"/>
            <p:nvPr/>
          </p:nvSpPr>
          <p:spPr>
            <a:xfrm>
              <a:off x="10709528" y="1135328"/>
              <a:ext cx="14622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4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Independent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3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3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3B27FB7-9CB6-A29E-1D3B-DEDEB4150CD4}"/>
              </a:ext>
            </a:extLst>
          </p:cNvPr>
          <p:cNvSpPr txBox="1"/>
          <p:nvPr/>
        </p:nvSpPr>
        <p:spPr>
          <a:xfrm>
            <a:off x="219095" y="2146975"/>
            <a:ext cx="11850230" cy="304698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200" b="0" i="0">
                <a:effectLst/>
              </a:rPr>
              <a:t>A </a:t>
            </a:r>
            <a:r>
              <a:rPr lang="en-GB" sz="3200" b="1" i="0">
                <a:effectLst/>
              </a:rPr>
              <a:t>"special direction"</a:t>
            </a:r>
            <a:r>
              <a:rPr lang="en-GB" sz="3200" b="0" i="0">
                <a:effectLst/>
              </a:rPr>
              <a:t> on a medication typically refers to </a:t>
            </a:r>
          </a:p>
          <a:p>
            <a:pPr algn="ctr"/>
            <a:r>
              <a:rPr lang="en-GB" sz="3200" b="1" i="0">
                <a:effectLst/>
              </a:rPr>
              <a:t>specific instructions provided by a healthcare professional </a:t>
            </a:r>
          </a:p>
          <a:p>
            <a:pPr algn="ctr"/>
            <a:r>
              <a:rPr lang="en-GB" sz="3200" b="1" i="0">
                <a:effectLst/>
              </a:rPr>
              <a:t>or included on the medication label</a:t>
            </a:r>
            <a:r>
              <a:rPr lang="en-GB" sz="3200" b="0" i="0">
                <a:effectLst/>
              </a:rPr>
              <a:t> that go beyond the standard dosage and usage guidelines. </a:t>
            </a:r>
          </a:p>
          <a:p>
            <a:pPr algn="ctr"/>
            <a:r>
              <a:rPr lang="en-GB" sz="3200" b="0" i="0">
                <a:effectLst/>
              </a:rPr>
              <a:t>These directions are meant to ensure the medication is used safely and effectively for a particular patient or situation</a:t>
            </a:r>
            <a:r>
              <a:rPr lang="en-GB" sz="2400" b="0" i="0">
                <a:effectLst/>
                <a:latin typeface="Segoe Sans"/>
              </a:rPr>
              <a:t>.</a:t>
            </a:r>
            <a:endParaRPr lang="en-GB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038156-418E-76C0-867E-2816BD9CB1A4}"/>
              </a:ext>
            </a:extLst>
          </p:cNvPr>
          <p:cNvSpPr txBox="1"/>
          <p:nvPr/>
        </p:nvSpPr>
        <p:spPr>
          <a:xfrm>
            <a:off x="3859695" y="98356"/>
            <a:ext cx="4751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+mj-lt"/>
              </a:rPr>
              <a:t>Special Directions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  <a:p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7458B6-2B6F-0F8E-B46D-E24A12392EBB}"/>
              </a:ext>
            </a:extLst>
          </p:cNvPr>
          <p:cNvGrpSpPr/>
          <p:nvPr/>
        </p:nvGrpSpPr>
        <p:grpSpPr>
          <a:xfrm>
            <a:off x="8336831" y="2601362"/>
            <a:ext cx="3366160" cy="1905266"/>
            <a:chOff x="5586273" y="3866046"/>
            <a:chExt cx="3366160" cy="19052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B73CE3-63B7-E4EF-A3B6-416DB85A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6273" y="3866046"/>
              <a:ext cx="2979092" cy="1905266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89236B-0874-777D-FF71-D8F7EB404FA7}"/>
                </a:ext>
              </a:extLst>
            </p:cNvPr>
            <p:cNvGrpSpPr/>
            <p:nvPr/>
          </p:nvGrpSpPr>
          <p:grpSpPr>
            <a:xfrm>
              <a:off x="5632458" y="4557258"/>
              <a:ext cx="3319975" cy="369332"/>
              <a:chOff x="3651896" y="6339256"/>
              <a:chExt cx="3319975" cy="36933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3FF92E-E28F-7DAA-26C6-8805C1EB5262}"/>
                  </a:ext>
                </a:extLst>
              </p:cNvPr>
              <p:cNvSpPr/>
              <p:nvPr/>
            </p:nvSpPr>
            <p:spPr>
              <a:xfrm>
                <a:off x="3651896" y="6429554"/>
                <a:ext cx="2924583" cy="17007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F2B4DC-6584-273F-E772-5D7E27A8F7A1}"/>
                  </a:ext>
                </a:extLst>
              </p:cNvPr>
              <p:cNvSpPr txBox="1"/>
              <p:nvPr/>
            </p:nvSpPr>
            <p:spPr>
              <a:xfrm>
                <a:off x="4272409" y="6339256"/>
                <a:ext cx="2699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Special Direction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9B225D-EE69-413C-712A-0F9C6FC6BE48}"/>
              </a:ext>
            </a:extLst>
          </p:cNvPr>
          <p:cNvGrpSpPr/>
          <p:nvPr/>
        </p:nvGrpSpPr>
        <p:grpSpPr>
          <a:xfrm>
            <a:off x="4293112" y="2579239"/>
            <a:ext cx="3296110" cy="1962424"/>
            <a:chOff x="16039004" y="795240"/>
            <a:chExt cx="3296110" cy="19624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A725CA-6F93-69B2-CAFB-5C839CD4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39004" y="795240"/>
              <a:ext cx="3296110" cy="196242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4F8970-ABE2-14CC-8FDC-7285BF338179}"/>
                </a:ext>
              </a:extLst>
            </p:cNvPr>
            <p:cNvSpPr/>
            <p:nvPr/>
          </p:nvSpPr>
          <p:spPr>
            <a:xfrm>
              <a:off x="16110451" y="1641294"/>
              <a:ext cx="2924583" cy="17007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/>
                <a:t>           Special Direction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A8E58F-5B80-9677-8E7C-A5C92235E247}"/>
              </a:ext>
            </a:extLst>
          </p:cNvPr>
          <p:cNvGrpSpPr/>
          <p:nvPr/>
        </p:nvGrpSpPr>
        <p:grpSpPr>
          <a:xfrm>
            <a:off x="738300" y="2636397"/>
            <a:ext cx="3010320" cy="1848108"/>
            <a:chOff x="5589590" y="1776452"/>
            <a:chExt cx="3010320" cy="18481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EB2B7B-B0E9-C6D6-A4D3-1CE53E545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9590" y="1776452"/>
              <a:ext cx="3010320" cy="184810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7C6F9A-21B1-0CBF-089D-ACC35DAC83DE}"/>
                </a:ext>
              </a:extLst>
            </p:cNvPr>
            <p:cNvSpPr/>
            <p:nvPr/>
          </p:nvSpPr>
          <p:spPr>
            <a:xfrm>
              <a:off x="5622909" y="2534376"/>
              <a:ext cx="2924583" cy="17007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/>
                <a:t>          Special Direction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B960B5-C0E2-7A3C-65EB-274BBFC9AAAD}"/>
              </a:ext>
            </a:extLst>
          </p:cNvPr>
          <p:cNvGrpSpPr/>
          <p:nvPr/>
        </p:nvGrpSpPr>
        <p:grpSpPr>
          <a:xfrm>
            <a:off x="9743591" y="628518"/>
            <a:ext cx="2545128" cy="923331"/>
            <a:chOff x="10373192" y="102455"/>
            <a:chExt cx="1892906" cy="641889"/>
          </a:xfrm>
        </p:grpSpPr>
        <p:sp>
          <p:nvSpPr>
            <p:cNvPr id="49" name="Arrow: Pentagon 48">
              <a:extLst>
                <a:ext uri="{FF2B5EF4-FFF2-40B4-BE49-F238E27FC236}">
                  <a16:creationId xmlns:a16="http://schemas.microsoft.com/office/drawing/2014/main" id="{4A9B054A-1E03-E25B-8351-5261AA621730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20050A-8ACD-2426-39FC-1421A3396A27}"/>
                </a:ext>
              </a:extLst>
            </p:cNvPr>
            <p:cNvSpPr txBox="1"/>
            <p:nvPr/>
          </p:nvSpPr>
          <p:spPr>
            <a:xfrm>
              <a:off x="10453533" y="102455"/>
              <a:ext cx="1812565" cy="64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Equal Groups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(Handout)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072DDCC-AA63-200B-875F-85C1586AC0D7}"/>
              </a:ext>
            </a:extLst>
          </p:cNvPr>
          <p:cNvGrpSpPr/>
          <p:nvPr/>
        </p:nvGrpSpPr>
        <p:grpSpPr>
          <a:xfrm>
            <a:off x="2882615" y="1385032"/>
            <a:ext cx="6038903" cy="1275354"/>
            <a:chOff x="-4993935" y="-336713"/>
            <a:chExt cx="6209758" cy="127535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5409734-06F5-699C-96DD-7FB635A60C91}"/>
                </a:ext>
              </a:extLst>
            </p:cNvPr>
            <p:cNvGrpSpPr/>
            <p:nvPr/>
          </p:nvGrpSpPr>
          <p:grpSpPr>
            <a:xfrm>
              <a:off x="-4993935" y="-336713"/>
              <a:ext cx="6209758" cy="1275354"/>
              <a:chOff x="-3533718" y="-830933"/>
              <a:chExt cx="6209758" cy="127535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630DE693-BC2D-CC0D-2873-C764924FA8AA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Take it on empty stomach or </a:t>
                </a:r>
              </a:p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30 minutes before food</a:t>
                </a:r>
              </a:p>
            </p:txBody>
          </p:sp>
          <p:sp>
            <p:nvSpPr>
              <p:cNvPr id="57" name="Cross 56">
                <a:extLst>
                  <a:ext uri="{FF2B5EF4-FFF2-40B4-BE49-F238E27FC236}">
                    <a16:creationId xmlns:a16="http://schemas.microsoft.com/office/drawing/2014/main" id="{08DB2F40-2746-7C28-5DA4-78BA87107B22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20A7A07-1E80-0741-B6D9-C940147081DA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904C150-ECB9-B21C-5C06-98A92EC0CC76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8AD4C8C-7E2A-0949-FF16-5D613C35F47B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1F2A44D-FFFB-8916-EFC7-581FA371D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625" l="8000" r="90875">
                          <a14:foregroundMark x1="38000" y1="13125" x2="38000" y2="13125"/>
                          <a14:foregroundMark x1="8000" y1="48000" x2="8000" y2="48000"/>
                          <a14:foregroundMark x1="90875" y1="46875" x2="90875" y2="46875"/>
                          <a14:foregroundMark x1="46500" y1="10250" x2="49125" y2="10625"/>
                          <a14:foregroundMark x1="51500" y1="90625" x2="51500" y2="9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646897" y="-246040"/>
              <a:ext cx="1145337" cy="1145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693E576-49B8-52B8-E1A0-E980E3F3DAEF}"/>
              </a:ext>
            </a:extLst>
          </p:cNvPr>
          <p:cNvGrpSpPr/>
          <p:nvPr/>
        </p:nvGrpSpPr>
        <p:grpSpPr>
          <a:xfrm>
            <a:off x="6457369" y="2301151"/>
            <a:ext cx="5629185" cy="1275354"/>
            <a:chOff x="-7750047" y="238345"/>
            <a:chExt cx="5788452" cy="12753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E18D671-56D0-AFAC-3223-BF69D184181C}"/>
                </a:ext>
              </a:extLst>
            </p:cNvPr>
            <p:cNvGrpSpPr/>
            <p:nvPr/>
          </p:nvGrpSpPr>
          <p:grpSpPr>
            <a:xfrm>
              <a:off x="-7750047" y="238345"/>
              <a:ext cx="5788452" cy="1275354"/>
              <a:chOff x="-7411291" y="-830933"/>
              <a:chExt cx="5788452" cy="1275354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67B6718E-3B93-DDE4-3106-BE2F1351E468}"/>
                  </a:ext>
                </a:extLst>
              </p:cNvPr>
              <p:cNvSpPr/>
              <p:nvPr/>
            </p:nvSpPr>
            <p:spPr>
              <a:xfrm>
                <a:off x="-741129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Take each dose with </a:t>
                </a:r>
              </a:p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full glass of water</a:t>
                </a:r>
              </a:p>
            </p:txBody>
          </p:sp>
          <p:sp>
            <p:nvSpPr>
              <p:cNvPr id="74" name="Cross 73">
                <a:extLst>
                  <a:ext uri="{FF2B5EF4-FFF2-40B4-BE49-F238E27FC236}">
                    <a16:creationId xmlns:a16="http://schemas.microsoft.com/office/drawing/2014/main" id="{B886F237-8349-86DB-1F09-8FB737C02C5D}"/>
                  </a:ext>
                </a:extLst>
              </p:cNvPr>
              <p:cNvSpPr/>
              <p:nvPr/>
            </p:nvSpPr>
            <p:spPr>
              <a:xfrm>
                <a:off x="-1935259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124F0DBC-7CD5-918E-E83F-A5D943A18C9C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BAE81DD-903D-D0DF-B6C9-B2063DF08B45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6DBB99F-EBBC-092E-BA35-58E35F6DE254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C7572D0-D25A-DC01-3C14-3DE3B580F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661854" y="319367"/>
              <a:ext cx="1532990" cy="1102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E7CC811-6EB8-65D7-38B0-ECF6DF7F89DB}"/>
              </a:ext>
            </a:extLst>
          </p:cNvPr>
          <p:cNvGrpSpPr/>
          <p:nvPr/>
        </p:nvGrpSpPr>
        <p:grpSpPr>
          <a:xfrm>
            <a:off x="6323307" y="4588272"/>
            <a:ext cx="5611335" cy="1275354"/>
            <a:chOff x="-1083789" y="-654694"/>
            <a:chExt cx="5770090" cy="1275354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83504F9-AFF0-C8A5-9087-26339275D06D}"/>
                </a:ext>
              </a:extLst>
            </p:cNvPr>
            <p:cNvGrpSpPr/>
            <p:nvPr/>
          </p:nvGrpSpPr>
          <p:grpSpPr>
            <a:xfrm>
              <a:off x="-1083789" y="-654694"/>
              <a:ext cx="5770090" cy="1275354"/>
              <a:chOff x="-7411278" y="-830933"/>
              <a:chExt cx="5770090" cy="1275354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7442F403-AE9A-223E-F10F-D46B5035BAEC}"/>
                  </a:ext>
                </a:extLst>
              </p:cNvPr>
              <p:cNvSpPr/>
              <p:nvPr/>
            </p:nvSpPr>
            <p:spPr>
              <a:xfrm>
                <a:off x="-7411278" y="-624143"/>
                <a:ext cx="4638578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Avoid grapefruit or </a:t>
                </a:r>
              </a:p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grapefruit juice</a:t>
                </a:r>
              </a:p>
            </p:txBody>
          </p:sp>
          <p:sp>
            <p:nvSpPr>
              <p:cNvPr id="93" name="Cross 92">
                <a:extLst>
                  <a:ext uri="{FF2B5EF4-FFF2-40B4-BE49-F238E27FC236}">
                    <a16:creationId xmlns:a16="http://schemas.microsoft.com/office/drawing/2014/main" id="{0945E696-A82C-61B0-CEAD-47606AB13623}"/>
                  </a:ext>
                </a:extLst>
              </p:cNvPr>
              <p:cNvSpPr/>
              <p:nvPr/>
            </p:nvSpPr>
            <p:spPr>
              <a:xfrm>
                <a:off x="-1953608" y="-373174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8E9197FE-963E-2793-4C72-DA1089719F45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EA2952D-66A1-D705-DE81-583E75874859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E41CA6F-13F5-FF13-540E-C238A79ED4F0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30" name="Picture 6" descr="Pink coffee mug with a star fruit design | Premium AI-generated image">
              <a:extLst>
                <a:ext uri="{FF2B5EF4-FFF2-40B4-BE49-F238E27FC236}">
                  <a16:creationId xmlns:a16="http://schemas.microsoft.com/office/drawing/2014/main" id="{41DD098E-509D-457A-5DED-0766CD7AA5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954" b="89928" l="9904" r="89936">
                          <a14:foregroundMark x1="48243" y1="86091" x2="50319" y2="85372"/>
                          <a14:foregroundMark x1="54792" y1="6954" x2="56709" y2="10791"/>
                          <a14:foregroundMark x1="41853" y1="13909" x2="43131" y2="13909"/>
                          <a14:foregroundMark x1="40096" y1="14388" x2="43930" y2="13189"/>
                          <a14:foregroundMark x1="44888" y1="12710" x2="50000" y2="12710"/>
                          <a14:foregroundMark x1="41853" y1="83453" x2="41853" y2="83453"/>
                          <a14:foregroundMark x1="54792" y1="84892" x2="54792" y2="84892"/>
                          <a14:foregroundMark x1="54313" y1="86811" x2="54313" y2="86811"/>
                          <a14:foregroundMark x1="43291" y1="84892" x2="46486" y2="84412"/>
                          <a14:foregroundMark x1="42652" y1="85612" x2="45687" y2="85612"/>
                          <a14:backgroundMark x1="38498" y1="82974" x2="38498" y2="82974"/>
                          <a14:backgroundMark x1="73802" y1="67146" x2="84824" y2="79856"/>
                          <a14:backgroundMark x1="84824" y1="79856" x2="84984" y2="81535"/>
                          <a14:backgroundMark x1="83706" y1="69544" x2="85463" y2="76499"/>
                          <a14:backgroundMark x1="81150" y1="66906" x2="84505" y2="70264"/>
                          <a14:backgroundMark x1="65335" y1="82254" x2="65335" y2="899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313" r="29989"/>
            <a:stretch>
              <a:fillRect/>
            </a:stretch>
          </p:blipFill>
          <p:spPr bwMode="auto">
            <a:xfrm>
              <a:off x="3212871" y="-499766"/>
              <a:ext cx="947649" cy="10574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&quot;Not Allowed&quot; Symbol 97">
              <a:extLst>
                <a:ext uri="{FF2B5EF4-FFF2-40B4-BE49-F238E27FC236}">
                  <a16:creationId xmlns:a16="http://schemas.microsoft.com/office/drawing/2014/main" id="{0C03B4FF-2EC3-DD63-94A3-EA9A82DB7389}"/>
                </a:ext>
              </a:extLst>
            </p:cNvPr>
            <p:cNvSpPr/>
            <p:nvPr/>
          </p:nvSpPr>
          <p:spPr>
            <a:xfrm>
              <a:off x="3094541" y="-558034"/>
              <a:ext cx="1233620" cy="1171778"/>
            </a:xfrm>
            <a:prstGeom prst="noSmoking">
              <a:avLst>
                <a:gd name="adj" fmla="val 833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B4E47BC-D789-0986-DD94-32210B6667C1}"/>
              </a:ext>
            </a:extLst>
          </p:cNvPr>
          <p:cNvGrpSpPr/>
          <p:nvPr/>
        </p:nvGrpSpPr>
        <p:grpSpPr>
          <a:xfrm>
            <a:off x="92563" y="4402351"/>
            <a:ext cx="6038903" cy="1275354"/>
            <a:chOff x="2176734" y="-321276"/>
            <a:chExt cx="6209758" cy="1275354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C4AF44B-9F58-3884-2CA6-290413B140C1}"/>
                </a:ext>
              </a:extLst>
            </p:cNvPr>
            <p:cNvGrpSpPr/>
            <p:nvPr/>
          </p:nvGrpSpPr>
          <p:grpSpPr>
            <a:xfrm>
              <a:off x="2176734" y="-321276"/>
              <a:ext cx="6209758" cy="1275354"/>
              <a:chOff x="-3533718" y="-830933"/>
              <a:chExt cx="6209758" cy="1275354"/>
            </a:xfrm>
          </p:grpSpPr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723CBEA-61B6-F2E4-3EFC-374046C8BD12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stop taking this medicines without consulting your doctor </a:t>
                </a:r>
              </a:p>
            </p:txBody>
          </p:sp>
          <p:sp>
            <p:nvSpPr>
              <p:cNvPr id="105" name="Cross 104">
                <a:extLst>
                  <a:ext uri="{FF2B5EF4-FFF2-40B4-BE49-F238E27FC236}">
                    <a16:creationId xmlns:a16="http://schemas.microsoft.com/office/drawing/2014/main" id="{1277F490-330D-B5FB-4F55-FCB3B1B74EBE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C92CCD14-192F-7BC4-7ABA-F12DEA292CAF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E4C7959E-16D5-416B-CEA9-14D52D0BA4D7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490BB2E-DD32-439C-6B60-638EFB13504F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34" name="Picture 10" descr="Doctor Team Images | Free Photos, PNG Stickers, Wallpapers &amp; Backgrounds -  rawpixel">
              <a:extLst>
                <a:ext uri="{FF2B5EF4-FFF2-40B4-BE49-F238E27FC236}">
                  <a16:creationId xmlns:a16="http://schemas.microsoft.com/office/drawing/2014/main" id="{2E83B5AE-7CFE-BAE3-0F1E-568B7976E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6000" y1="14071" x2="49250" y2="14071"/>
                          <a14:foregroundMark x1="40500" y1="41088" x2="40500" y2="41088"/>
                          <a14:foregroundMark x1="41500" y1="40150" x2="41500" y2="40150"/>
                          <a14:foregroundMark x1="58500" y1="39212" x2="59000" y2="39775"/>
                          <a14:foregroundMark x1="41375" y1="19887" x2="41375" y2="20450"/>
                          <a14:foregroundMark x1="59750" y1="41088" x2="63500" y2="43902"/>
                          <a14:backgroundMark x1="28750" y1="19700" x2="28000" y2="28893"/>
                          <a14:backgroundMark x1="31000" y1="19137" x2="32625" y2="31144"/>
                          <a14:backgroundMark x1="32625" y1="31144" x2="32375" y2="31895"/>
                          <a14:backgroundMark x1="26000" y1="34709" x2="30250" y2="34709"/>
                          <a14:backgroundMark x1="32125" y1="49531" x2="31125" y2="51970"/>
                          <a14:backgroundMark x1="68375" y1="19325" x2="70750" y2="32645"/>
                          <a14:backgroundMark x1="59625" y1="39212" x2="60582" y2="39705"/>
                          <a14:backgroundMark x1="64948" y1="41495" x2="71000" y2="45591"/>
                          <a14:backgroundMark x1="64352" y1="42486" x2="68875" y2="44841"/>
                          <a14:backgroundMark x1="68875" y1="44841" x2="69500" y2="45779"/>
                          <a14:backgroundMark x1="66500" y1="43902" x2="70000" y2="49531"/>
                          <a14:backgroundMark x1="71250" y1="51220" x2="73750" y2="63602"/>
                          <a14:backgroundMark x1="73750" y1="63602" x2="74000" y2="63977"/>
                          <a14:backgroundMark x1="69875" y1="51407" x2="69875" y2="51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0928" r="32582" b="34656"/>
            <a:stretch>
              <a:fillRect/>
            </a:stretch>
          </p:blipFill>
          <p:spPr bwMode="auto">
            <a:xfrm>
              <a:off x="2606609" y="-268853"/>
              <a:ext cx="947649" cy="1130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4A9C6B3-738A-875F-90A3-F874AF12B32B}"/>
              </a:ext>
            </a:extLst>
          </p:cNvPr>
          <p:cNvGrpSpPr/>
          <p:nvPr/>
        </p:nvGrpSpPr>
        <p:grpSpPr>
          <a:xfrm>
            <a:off x="105307" y="2515831"/>
            <a:ext cx="6038903" cy="1383835"/>
            <a:chOff x="814429" y="1339636"/>
            <a:chExt cx="6209758" cy="138383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261A789-13F7-48E8-C0B5-B2A5A1C9626A}"/>
                </a:ext>
              </a:extLst>
            </p:cNvPr>
            <p:cNvGrpSpPr/>
            <p:nvPr/>
          </p:nvGrpSpPr>
          <p:grpSpPr>
            <a:xfrm>
              <a:off x="814429" y="1339636"/>
              <a:ext cx="6209758" cy="1275354"/>
              <a:chOff x="-3533718" y="-830933"/>
              <a:chExt cx="6209758" cy="1275354"/>
            </a:xfrm>
          </p:grpSpPr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6B4A1FE9-81A4-E320-426C-84E23CFE7EED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take indigestion remedies, iron or calcium within two hours of taking this medicines</a:t>
                </a:r>
              </a:p>
            </p:txBody>
          </p:sp>
          <p:sp>
            <p:nvSpPr>
              <p:cNvPr id="114" name="Cross 113">
                <a:extLst>
                  <a:ext uri="{FF2B5EF4-FFF2-40B4-BE49-F238E27FC236}">
                    <a16:creationId xmlns:a16="http://schemas.microsoft.com/office/drawing/2014/main" id="{9E20C984-34D7-BCD6-21EA-397456F9C244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0433373-4518-41E9-AE01-A1B670AC1EFD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F98A7BAA-AFEA-2222-213F-91F7D431A543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BFB7C565-854C-9757-DA13-20D0165CDB93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38" name="Picture 14" descr="GAVISCON DOUBLE ACTION LIQUID 150ML - Pharmacy Direct Kenya">
              <a:extLst>
                <a:ext uri="{FF2B5EF4-FFF2-40B4-BE49-F238E27FC236}">
                  <a16:creationId xmlns:a16="http://schemas.microsoft.com/office/drawing/2014/main" id="{57D27A4E-37B8-015B-EF96-C7678D6F82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00" b="96200" l="10000" r="90000">
                          <a14:foregroundMark x1="46800" y1="5100" x2="47000" y2="28700"/>
                          <a14:foregroundMark x1="47000" y1="28700" x2="46200" y2="30700"/>
                          <a14:foregroundMark x1="48400" y1="1400" x2="48400" y2="1400"/>
                          <a14:foregroundMark x1="43100" y1="91800" x2="54800" y2="91100"/>
                          <a14:foregroundMark x1="54800" y1="91100" x2="54800" y2="91100"/>
                          <a14:foregroundMark x1="36200" y1="94000" x2="60400" y2="96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6663" t="831" r="28075"/>
            <a:stretch>
              <a:fillRect/>
            </a:stretch>
          </p:blipFill>
          <p:spPr bwMode="auto">
            <a:xfrm>
              <a:off x="1801486" y="1453775"/>
              <a:ext cx="511119" cy="11198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ennie Sugar-free Tablets 24">
              <a:extLst>
                <a:ext uri="{FF2B5EF4-FFF2-40B4-BE49-F238E27FC236}">
                  <a16:creationId xmlns:a16="http://schemas.microsoft.com/office/drawing/2014/main" id="{FE5508BC-E2DF-A7E1-D1CD-0436BD2FD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92" y="1765794"/>
              <a:ext cx="957677" cy="9576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6226D7F2-D3DC-CB8E-9AA4-93185DA449AE}"/>
              </a:ext>
            </a:extLst>
          </p:cNvPr>
          <p:cNvGrpSpPr/>
          <p:nvPr/>
        </p:nvGrpSpPr>
        <p:grpSpPr>
          <a:xfrm>
            <a:off x="6517510" y="455312"/>
            <a:ext cx="5551815" cy="1275354"/>
            <a:chOff x="-2840441" y="5235493"/>
            <a:chExt cx="5708893" cy="1275354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D3A3D7AD-D72C-0125-F21B-AA8F75C44251}"/>
                </a:ext>
              </a:extLst>
            </p:cNvPr>
            <p:cNvGrpSpPr/>
            <p:nvPr/>
          </p:nvGrpSpPr>
          <p:grpSpPr>
            <a:xfrm>
              <a:off x="-2840441" y="5235493"/>
              <a:ext cx="5708893" cy="1275354"/>
              <a:chOff x="-7338966" y="-830933"/>
              <a:chExt cx="5708893" cy="1275354"/>
            </a:xfrm>
          </p:grpSpPr>
          <p:sp>
            <p:nvSpPr>
              <p:cNvPr id="1031" name="Rectangle: Rounded Corners 1030">
                <a:extLst>
                  <a:ext uri="{FF2B5EF4-FFF2-40B4-BE49-F238E27FC236}">
                    <a16:creationId xmlns:a16="http://schemas.microsoft.com/office/drawing/2014/main" id="{5B40C365-5016-11C4-BE2E-2FD465AE1136}"/>
                  </a:ext>
                </a:extLst>
              </p:cNvPr>
              <p:cNvSpPr/>
              <p:nvPr/>
            </p:nvSpPr>
            <p:spPr>
              <a:xfrm>
                <a:off x="-7338966" y="-624143"/>
                <a:ext cx="4638582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chew or crush </a:t>
                </a:r>
              </a:p>
            </p:txBody>
          </p:sp>
          <p:sp>
            <p:nvSpPr>
              <p:cNvPr id="1033" name="Cross 1032">
                <a:extLst>
                  <a:ext uri="{FF2B5EF4-FFF2-40B4-BE49-F238E27FC236}">
                    <a16:creationId xmlns:a16="http://schemas.microsoft.com/office/drawing/2014/main" id="{81DC05DD-D137-6688-FC6A-0DDA44AC8BD7}"/>
                  </a:ext>
                </a:extLst>
              </p:cNvPr>
              <p:cNvSpPr/>
              <p:nvPr/>
            </p:nvSpPr>
            <p:spPr>
              <a:xfrm>
                <a:off x="-1942493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4AE206DE-E16F-3A5D-064E-21091DB05FB9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1037" name="Rectangle 1036">
                  <a:extLst>
                    <a:ext uri="{FF2B5EF4-FFF2-40B4-BE49-F238E27FC236}">
                      <a16:creationId xmlns:a16="http://schemas.microsoft.com/office/drawing/2014/main" id="{F52E2F28-43DF-06B6-02B0-7CD43EB8F058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9" name="Rectangle 1038">
                  <a:extLst>
                    <a:ext uri="{FF2B5EF4-FFF2-40B4-BE49-F238E27FC236}">
                      <a16:creationId xmlns:a16="http://schemas.microsoft.com/office/drawing/2014/main" id="{76583DAF-E563-6827-3B32-1C2D2AD1D0F0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42" name="Picture 18" descr="Is splitting pills safe? A guide to dividing medication">
              <a:extLst>
                <a:ext uri="{FF2B5EF4-FFF2-40B4-BE49-F238E27FC236}">
                  <a16:creationId xmlns:a16="http://schemas.microsoft.com/office/drawing/2014/main" id="{07220779-572B-4650-8D7D-D74EF209AE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39225" y1="63774" x2="39225" y2="63774"/>
                          <a14:backgroundMark x1="45329" y1="65849" x2="45329" y2="65849"/>
                          <a14:backgroundMark x1="62686" y1="63208" x2="62686" y2="63208"/>
                          <a14:backgroundMark x1="56900" y1="67264" x2="56900" y2="67264"/>
                          <a14:backgroundMark x1="52442" y1="66792" x2="52442" y2="66792"/>
                          <a14:backgroundMark x1="49469" y1="67736" x2="49469" y2="67736"/>
                          <a14:backgroundMark x1="50159" y1="58491" x2="50159" y2="58491"/>
                          <a14:backgroundMark x1="85244" y1="26698" x2="84926" y2="265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390" t="36801" r="32944" b="28439"/>
            <a:stretch>
              <a:fillRect/>
            </a:stretch>
          </p:blipFill>
          <p:spPr bwMode="auto">
            <a:xfrm>
              <a:off x="1211206" y="5495666"/>
              <a:ext cx="1350177" cy="80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3C9BFE26-DDCC-6864-57CC-6F746A11D593}"/>
              </a:ext>
            </a:extLst>
          </p:cNvPr>
          <p:cNvGrpSpPr/>
          <p:nvPr/>
        </p:nvGrpSpPr>
        <p:grpSpPr>
          <a:xfrm>
            <a:off x="3046440" y="3450829"/>
            <a:ext cx="5685199" cy="1275354"/>
            <a:chOff x="-3033908" y="3693401"/>
            <a:chExt cx="5846048" cy="1275354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CD42480-425C-4A0E-4C87-65627522A51D}"/>
                </a:ext>
              </a:extLst>
            </p:cNvPr>
            <p:cNvGrpSpPr/>
            <p:nvPr/>
          </p:nvGrpSpPr>
          <p:grpSpPr>
            <a:xfrm>
              <a:off x="-3033908" y="3693401"/>
              <a:ext cx="5846048" cy="1275354"/>
              <a:chOff x="-3033908" y="3693401"/>
              <a:chExt cx="5846048" cy="1275354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AB9AB4D8-657C-53A1-1F42-735C5D02B0E7}"/>
                  </a:ext>
                </a:extLst>
              </p:cNvPr>
              <p:cNvGrpSpPr/>
              <p:nvPr/>
            </p:nvGrpSpPr>
            <p:grpSpPr>
              <a:xfrm>
                <a:off x="-3033908" y="3693401"/>
                <a:ext cx="5846048" cy="1275354"/>
                <a:chOff x="-7483613" y="-830933"/>
                <a:chExt cx="5846048" cy="1275354"/>
              </a:xfrm>
            </p:grpSpPr>
            <p:sp>
              <p:nvSpPr>
                <p:cNvPr id="123" name="Rectangle: Rounded Corners 122">
                  <a:extLst>
                    <a:ext uri="{FF2B5EF4-FFF2-40B4-BE49-F238E27FC236}">
                      <a16:creationId xmlns:a16="http://schemas.microsoft.com/office/drawing/2014/main" id="{F4635175-1187-F535-684D-5691B78B32CA}"/>
                    </a:ext>
                  </a:extLst>
                </p:cNvPr>
                <p:cNvSpPr/>
                <p:nvPr/>
              </p:nvSpPr>
              <p:spPr>
                <a:xfrm>
                  <a:off x="-7483613" y="-624143"/>
                  <a:ext cx="4638578" cy="861774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chemeClr val="tx1"/>
                      </a:solidFill>
                    </a:rPr>
                    <a:t>Do not take this medicines if vomiting </a:t>
                  </a:r>
                </a:p>
              </p:txBody>
            </p:sp>
            <p:sp>
              <p:nvSpPr>
                <p:cNvPr id="124" name="Cross 123">
                  <a:extLst>
                    <a:ext uri="{FF2B5EF4-FFF2-40B4-BE49-F238E27FC236}">
                      <a16:creationId xmlns:a16="http://schemas.microsoft.com/office/drawing/2014/main" id="{DB7EDAF6-DA1C-C7C8-C34F-D403332BB79C}"/>
                    </a:ext>
                  </a:extLst>
                </p:cNvPr>
                <p:cNvSpPr/>
                <p:nvPr/>
              </p:nvSpPr>
              <p:spPr>
                <a:xfrm>
                  <a:off x="-1949985" y="-418545"/>
                  <a:ext cx="312420" cy="449580"/>
                </a:xfrm>
                <a:prstGeom prst="plus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3A97764B-1468-6141-3460-DB753436B34E}"/>
                    </a:ext>
                  </a:extLst>
                </p:cNvPr>
                <p:cNvGrpSpPr/>
                <p:nvPr/>
              </p:nvGrpSpPr>
              <p:grpSpPr>
                <a:xfrm>
                  <a:off x="-3365258" y="-830933"/>
                  <a:ext cx="1513520" cy="1275354"/>
                  <a:chOff x="-3365258" y="-830933"/>
                  <a:chExt cx="1513520" cy="1275354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04F378F-CE88-34CD-9170-3FBEEB4E4300}"/>
                      </a:ext>
                    </a:extLst>
                  </p:cNvPr>
                  <p:cNvSpPr/>
                  <p:nvPr/>
                </p:nvSpPr>
                <p:spPr>
                  <a:xfrm>
                    <a:off x="-3365258" y="-830933"/>
                    <a:ext cx="1513520" cy="1275354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04D35539-E445-911E-B717-E29B9FC7BC6A}"/>
                      </a:ext>
                    </a:extLst>
                  </p:cNvPr>
                  <p:cNvSpPr/>
                  <p:nvPr/>
                </p:nvSpPr>
                <p:spPr>
                  <a:xfrm>
                    <a:off x="-3319538" y="-762001"/>
                    <a:ext cx="1422862" cy="114533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pic>
            <p:nvPicPr>
              <p:cNvPr id="1040" name="Picture 16" descr="35+ Thousand Vomiting Royalty-Free Images, Stock Photos &amp; Pictures |  Shutterstock">
                <a:extLst>
                  <a:ext uri="{FF2B5EF4-FFF2-40B4-BE49-F238E27FC236}">
                    <a16:creationId xmlns:a16="http://schemas.microsoft.com/office/drawing/2014/main" id="{E93579AA-0797-27D5-26E8-ADF315C73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email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2564">
                            <a14:foregroundMark x1="49231" y1="11071" x2="55641" y2="17500"/>
                            <a14:foregroundMark x1="64872" y1="32143" x2="65385" y2="45357"/>
                            <a14:foregroundMark x1="64615" y1="29286" x2="76923" y2="39286"/>
                            <a14:foregroundMark x1="76923" y1="39286" x2="77436" y2="40357"/>
                            <a14:foregroundMark x1="86410" y1="59286" x2="90000" y2="63214"/>
                            <a14:foregroundMark x1="90769" y1="62500" x2="92564" y2="65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176" t="5391" r="15958" b="12842"/>
              <a:stretch>
                <a:fillRect/>
              </a:stretch>
            </p:blipFill>
            <p:spPr bwMode="auto">
              <a:xfrm>
                <a:off x="1561942" y="3747335"/>
                <a:ext cx="965876" cy="11603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4" name="Picture 20" descr="Stop Hand PNGs for Free Download">
              <a:extLst>
                <a:ext uri="{FF2B5EF4-FFF2-40B4-BE49-F238E27FC236}">
                  <a16:creationId xmlns:a16="http://schemas.microsoft.com/office/drawing/2014/main" id="{A4CAA7B3-C3AE-7177-0A76-157DE1F8D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404" y="3799137"/>
              <a:ext cx="404387" cy="404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5" name="TextBox 1044">
            <a:extLst>
              <a:ext uri="{FF2B5EF4-FFF2-40B4-BE49-F238E27FC236}">
                <a16:creationId xmlns:a16="http://schemas.microsoft.com/office/drawing/2014/main" id="{CD5F4A45-67EA-A518-8230-4B6306832F37}"/>
              </a:ext>
            </a:extLst>
          </p:cNvPr>
          <p:cNvSpPr txBox="1"/>
          <p:nvPr/>
        </p:nvSpPr>
        <p:spPr>
          <a:xfrm>
            <a:off x="2509525" y="54604"/>
            <a:ext cx="7436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+mj-lt"/>
              </a:rPr>
              <a:t>Special Directions - examples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  <a:p>
            <a:endParaRPr lang="en-GB" sz="1400"/>
          </a:p>
        </p:txBody>
      </p: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C0BE1993-8ADA-90EC-4469-AACB383EAC5E}"/>
              </a:ext>
            </a:extLst>
          </p:cNvPr>
          <p:cNvGrpSpPr/>
          <p:nvPr/>
        </p:nvGrpSpPr>
        <p:grpSpPr>
          <a:xfrm>
            <a:off x="-67442" y="2476411"/>
            <a:ext cx="12166879" cy="2673774"/>
            <a:chOff x="-1" y="2320963"/>
            <a:chExt cx="12166879" cy="2673774"/>
          </a:xfrm>
        </p:grpSpPr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B5B49348-6B43-CDC8-482C-95BD9BE12D1C}"/>
                </a:ext>
              </a:extLst>
            </p:cNvPr>
            <p:cNvSpPr/>
            <p:nvPr/>
          </p:nvSpPr>
          <p:spPr>
            <a:xfrm>
              <a:off x="-1" y="2320963"/>
              <a:ext cx="12147720" cy="2673774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25F956F2-AF22-9411-218E-06052E2FB889}"/>
                </a:ext>
              </a:extLst>
            </p:cNvPr>
            <p:cNvSpPr txBox="1"/>
            <p:nvPr/>
          </p:nvSpPr>
          <p:spPr>
            <a:xfrm>
              <a:off x="-1" y="3168138"/>
              <a:ext cx="12166879" cy="646331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/>
                <a:t>Let's do some research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C768D6-3D99-AB7B-D8FF-CC4DA35E2126}"/>
              </a:ext>
            </a:extLst>
          </p:cNvPr>
          <p:cNvGrpSpPr/>
          <p:nvPr/>
        </p:nvGrpSpPr>
        <p:grpSpPr>
          <a:xfrm>
            <a:off x="9707899" y="2489489"/>
            <a:ext cx="2613589" cy="869823"/>
            <a:chOff x="10373192" y="143838"/>
            <a:chExt cx="1943823" cy="563566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26BBB85-8A6C-4B82-339F-FDA5D74C1772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CB8C1F-0043-799A-27B4-EC92C183FCD1}"/>
                </a:ext>
              </a:extLst>
            </p:cNvPr>
            <p:cNvSpPr txBox="1"/>
            <p:nvPr/>
          </p:nvSpPr>
          <p:spPr>
            <a:xfrm>
              <a:off x="10504450" y="229688"/>
              <a:ext cx="1812565" cy="41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Pairs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410B9A-4772-1046-C3B9-A38DA211DA66}"/>
              </a:ext>
            </a:extLst>
          </p:cNvPr>
          <p:cNvGrpSpPr/>
          <p:nvPr/>
        </p:nvGrpSpPr>
        <p:grpSpPr>
          <a:xfrm>
            <a:off x="61715" y="268639"/>
            <a:ext cx="6038903" cy="1486898"/>
            <a:chOff x="61715" y="268639"/>
            <a:chExt cx="6038903" cy="14868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6475F0E-FB2F-1195-F7D9-C94ED9474663}"/>
                </a:ext>
              </a:extLst>
            </p:cNvPr>
            <p:cNvGrpSpPr/>
            <p:nvPr/>
          </p:nvGrpSpPr>
          <p:grpSpPr>
            <a:xfrm>
              <a:off x="61715" y="268639"/>
              <a:ext cx="6038903" cy="1275354"/>
              <a:chOff x="-3533718" y="-830933"/>
              <a:chExt cx="6209758" cy="127535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B3E62393-33F5-1310-4AB5-359B459C4FC6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Take it with or after food</a:t>
                </a:r>
              </a:p>
            </p:txBody>
          </p:sp>
          <p:sp>
            <p:nvSpPr>
              <p:cNvPr id="61" name="Cross 60">
                <a:extLst>
                  <a:ext uri="{FF2B5EF4-FFF2-40B4-BE49-F238E27FC236}">
                    <a16:creationId xmlns:a16="http://schemas.microsoft.com/office/drawing/2014/main" id="{84A17E1B-C8D6-FE11-779F-72CEEAEF6D73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8A30898-AA36-6E3F-044A-3225B228B2EA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B449D54-8B92-BE92-7454-DE1F96950F2F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8E93DD5-47D5-8F19-DEB0-8FB648AD40D6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26" name="Picture 2" descr="Fried Egg on Toast with Tea 47589969 PNG">
              <a:extLst>
                <a:ext uri="{FF2B5EF4-FFF2-40B4-BE49-F238E27FC236}">
                  <a16:creationId xmlns:a16="http://schemas.microsoft.com/office/drawing/2014/main" id="{66834C4B-6C91-A7BE-3BCC-1328096A3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48" y="275877"/>
              <a:ext cx="1479660" cy="147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036801-1CCA-D2C5-FE50-10250BE6CFBE}"/>
              </a:ext>
            </a:extLst>
          </p:cNvPr>
          <p:cNvGrpSpPr/>
          <p:nvPr/>
        </p:nvGrpSpPr>
        <p:grpSpPr>
          <a:xfrm>
            <a:off x="3498325" y="5531763"/>
            <a:ext cx="6115151" cy="1275354"/>
            <a:chOff x="3498325" y="5531763"/>
            <a:chExt cx="6115151" cy="127535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6AB9AF1-1E10-3EB5-8FCB-DB41FF63D8E2}"/>
                </a:ext>
              </a:extLst>
            </p:cNvPr>
            <p:cNvGrpSpPr/>
            <p:nvPr/>
          </p:nvGrpSpPr>
          <p:grpSpPr>
            <a:xfrm>
              <a:off x="3498325" y="5531763"/>
              <a:ext cx="6115151" cy="1275354"/>
              <a:chOff x="-3551756" y="1687999"/>
              <a:chExt cx="6288163" cy="1275354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DDF32A85-4A39-841F-388B-DACC0C4A796D}"/>
                  </a:ext>
                </a:extLst>
              </p:cNvPr>
              <p:cNvSpPr/>
              <p:nvPr/>
            </p:nvSpPr>
            <p:spPr>
              <a:xfrm>
                <a:off x="-1902173" y="1915410"/>
                <a:ext cx="4638580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drink alcohol while being treated with this medicine </a:t>
                </a:r>
              </a:p>
            </p:txBody>
          </p:sp>
          <p:sp>
            <p:nvSpPr>
              <p:cNvPr id="83" name="Cross 82">
                <a:extLst>
                  <a:ext uri="{FF2B5EF4-FFF2-40B4-BE49-F238E27FC236}">
                    <a16:creationId xmlns:a16="http://schemas.microsoft.com/office/drawing/2014/main" id="{4537AC63-296A-6477-266F-9A8E4A149E5B}"/>
                  </a:ext>
                </a:extLst>
              </p:cNvPr>
              <p:cNvSpPr/>
              <p:nvPr/>
            </p:nvSpPr>
            <p:spPr>
              <a:xfrm>
                <a:off x="-3551756" y="2094108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962B304D-7731-ADDE-66B8-B7DBCC8710DB}"/>
                  </a:ext>
                </a:extLst>
              </p:cNvPr>
              <p:cNvGrpSpPr/>
              <p:nvPr/>
            </p:nvGrpSpPr>
            <p:grpSpPr>
              <a:xfrm>
                <a:off x="-3344946" y="1687999"/>
                <a:ext cx="1513520" cy="1275354"/>
                <a:chOff x="-3344946" y="1687999"/>
                <a:chExt cx="1513520" cy="1275354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50C9F05-EED4-E76F-1402-A52B550EB476}"/>
                    </a:ext>
                  </a:extLst>
                </p:cNvPr>
                <p:cNvSpPr/>
                <p:nvPr/>
              </p:nvSpPr>
              <p:spPr>
                <a:xfrm>
                  <a:off x="-3344946" y="1687999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02C7684F-E607-1DA0-7C73-4F6746FEC992}"/>
                    </a:ext>
                  </a:extLst>
                </p:cNvPr>
                <p:cNvSpPr/>
                <p:nvPr/>
              </p:nvSpPr>
              <p:spPr>
                <a:xfrm>
                  <a:off x="-3299617" y="1753008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28" name="Picture 4" descr="Beer png images | PNGWing">
              <a:extLst>
                <a:ext uri="{FF2B5EF4-FFF2-40B4-BE49-F238E27FC236}">
                  <a16:creationId xmlns:a16="http://schemas.microsoft.com/office/drawing/2014/main" id="{5C9CB8D3-29B1-8301-5394-C51AD0DB6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foregroundMark x1="74167" y1="28056" x2="74167" y2="28056"/>
                          <a14:foregroundMark x1="80833" y1="67778" x2="80833" y2="6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970" y="5629661"/>
              <a:ext cx="1066002" cy="1066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&quot;Not Allowed&quot; Symbol 8">
              <a:extLst>
                <a:ext uri="{FF2B5EF4-FFF2-40B4-BE49-F238E27FC236}">
                  <a16:creationId xmlns:a16="http://schemas.microsoft.com/office/drawing/2014/main" id="{68A4D5FE-5810-605B-6914-216E51F35FB0}"/>
                </a:ext>
              </a:extLst>
            </p:cNvPr>
            <p:cNvSpPr/>
            <p:nvPr/>
          </p:nvSpPr>
          <p:spPr>
            <a:xfrm>
              <a:off x="3800131" y="5576773"/>
              <a:ext cx="1199679" cy="1171778"/>
            </a:xfrm>
            <a:prstGeom prst="noSmoking">
              <a:avLst>
                <a:gd name="adj" fmla="val 833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7" grpId="0"/>
      <p:bldP spid="10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945CD-0521-EADD-CB2F-7A78ED246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712" y="2513004"/>
            <a:ext cx="2781688" cy="2362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AF0E1B-C3D9-E284-883D-BAB982C13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72"/>
          <a:stretch>
            <a:fillRect/>
          </a:stretch>
        </p:blipFill>
        <p:spPr>
          <a:xfrm>
            <a:off x="2784717" y="5140961"/>
            <a:ext cx="7230484" cy="52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05C5F-E793-BA1B-1AE3-C0EDA94B5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93" y="5140961"/>
            <a:ext cx="2143424" cy="523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53C5B-E030-8B82-4D5C-CD52901156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086" r="54768"/>
          <a:stretch>
            <a:fillRect/>
          </a:stretch>
        </p:blipFill>
        <p:spPr>
          <a:xfrm>
            <a:off x="641293" y="5151118"/>
            <a:ext cx="853162" cy="498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8A7FCA-2509-7692-D280-EC58179163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311" t="3086"/>
          <a:stretch>
            <a:fillRect/>
          </a:stretch>
        </p:blipFill>
        <p:spPr>
          <a:xfrm>
            <a:off x="1699260" y="5151119"/>
            <a:ext cx="880651" cy="498549"/>
          </a:xfrm>
          <a:prstGeom prst="rect">
            <a:avLst/>
          </a:prstGeom>
        </p:spPr>
      </p:pic>
      <p:pic>
        <p:nvPicPr>
          <p:cNvPr id="6" name="Graphic 5" descr="Cursor outline">
            <a:extLst>
              <a:ext uri="{FF2B5EF4-FFF2-40B4-BE49-F238E27FC236}">
                <a16:creationId xmlns:a16="http://schemas.microsoft.com/office/drawing/2014/main" id="{BFDBC430-76F1-BF2C-F37B-89D1E96D8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69487" y="5943600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ursor outline">
            <a:extLst>
              <a:ext uri="{FF2B5EF4-FFF2-40B4-BE49-F238E27FC236}">
                <a16:creationId xmlns:a16="http://schemas.microsoft.com/office/drawing/2014/main" id="{15C02F63-8824-2320-0495-5C538D800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087" y="5928359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Graphic 9" descr="Cursor outline">
            <a:extLst>
              <a:ext uri="{FF2B5EF4-FFF2-40B4-BE49-F238E27FC236}">
                <a16:creationId xmlns:a16="http://schemas.microsoft.com/office/drawing/2014/main" id="{90961152-77CB-F2A8-4433-D9B6BBBA07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6050" y="5767515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Graphic 12" descr="Cursor outline">
            <a:extLst>
              <a:ext uri="{FF2B5EF4-FFF2-40B4-BE49-F238E27FC236}">
                <a16:creationId xmlns:a16="http://schemas.microsoft.com/office/drawing/2014/main" id="{DD66C4D2-4CDF-A3C4-839E-A68443286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0450" y="5767515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A0333-934F-1E42-482F-5509E1DDBC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998" b="51824"/>
          <a:stretch>
            <a:fillRect/>
          </a:stretch>
        </p:blipFill>
        <p:spPr>
          <a:xfrm>
            <a:off x="3694669" y="3066435"/>
            <a:ext cx="3849774" cy="725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C19F19-86CF-CFB2-A0D8-B001491AB4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237" r="59315" b="30586"/>
          <a:stretch>
            <a:fillRect/>
          </a:stretch>
        </p:blipFill>
        <p:spPr>
          <a:xfrm>
            <a:off x="3694669" y="3490818"/>
            <a:ext cx="1714958" cy="793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2B4FB-D4E0-893A-3A68-D31A53781D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030"/>
          <a:stretch>
            <a:fillRect/>
          </a:stretch>
        </p:blipFill>
        <p:spPr>
          <a:xfrm>
            <a:off x="3624865" y="3938661"/>
            <a:ext cx="3989382" cy="1150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4D2D28-4607-D3E1-13A9-1F856B5C04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874" y="650090"/>
            <a:ext cx="1867161" cy="5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BE5731-6F5E-08BC-2403-940741CCD79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669" y="158608"/>
            <a:ext cx="3413649" cy="5991664"/>
          </a:xfrm>
          <a:prstGeom prst="rect">
            <a:avLst/>
          </a:prstGeom>
        </p:spPr>
      </p:pic>
      <p:pic>
        <p:nvPicPr>
          <p:cNvPr id="16" name="Picture 15" descr="A computer screen with a screen with a logo&#10;&#10;AI-generated content may be incorrect.">
            <a:extLst>
              <a:ext uri="{FF2B5EF4-FFF2-40B4-BE49-F238E27FC236}">
                <a16:creationId xmlns:a16="http://schemas.microsoft.com/office/drawing/2014/main" id="{8DDBFA44-E5A4-35C4-65DB-FA0C8582FC1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6074" t="17408" r="15862" b="15094"/>
          <a:stretch>
            <a:fillRect/>
          </a:stretch>
        </p:blipFill>
        <p:spPr>
          <a:xfrm>
            <a:off x="4379084" y="515006"/>
            <a:ext cx="2711675" cy="15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065 -0.08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00065 -0.0872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00065 -0.087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00065 -0.08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ills and capsules&#10;&#10;AI-generated content may be incorrect.">
            <a:extLst>
              <a:ext uri="{FF2B5EF4-FFF2-40B4-BE49-F238E27FC236}">
                <a16:creationId xmlns:a16="http://schemas.microsoft.com/office/drawing/2014/main" id="{C6F3E769-28F6-6B8E-B3E4-92B6171E9A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382"/>
          <a:stretch/>
        </p:blipFill>
        <p:spPr>
          <a:xfrm>
            <a:off x="256941" y="1274121"/>
            <a:ext cx="11678117" cy="580468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508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E3D4A-8590-2867-D9FC-D78C36F88AA2}"/>
              </a:ext>
            </a:extLst>
          </p:cNvPr>
          <p:cNvSpPr txBox="1"/>
          <p:nvPr/>
        </p:nvSpPr>
        <p:spPr>
          <a:xfrm>
            <a:off x="690773" y="1656692"/>
            <a:ext cx="10633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receive </a:t>
            </a:r>
            <a:r>
              <a:rPr lang="en-GB" sz="2800" b="1"/>
              <a:t>information and guidance </a:t>
            </a:r>
            <a:r>
              <a:rPr lang="en-GB" sz="2800"/>
              <a:t>in how to train your Care Workers to </a:t>
            </a:r>
            <a:r>
              <a:rPr lang="en-GB" sz="2800" b="1"/>
              <a:t>deliver medication services safely</a:t>
            </a:r>
            <a:r>
              <a:rPr lang="en-GB" sz="280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79D45-CFDB-6A80-4228-3B603064CB04}"/>
              </a:ext>
            </a:extLst>
          </p:cNvPr>
          <p:cNvSpPr txBox="1"/>
          <p:nvPr/>
        </p:nvSpPr>
        <p:spPr>
          <a:xfrm>
            <a:off x="690773" y="2741311"/>
            <a:ext cx="9879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</a:t>
            </a:r>
            <a:r>
              <a:rPr lang="en-GB" sz="2800" b="1"/>
              <a:t>gain knowledge </a:t>
            </a:r>
            <a:r>
              <a:rPr lang="en-GB" sz="2800"/>
              <a:t>on all aspects of providing medication services.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F2CD7-A7E7-FDBF-FFF1-C5A48723BCFB}"/>
              </a:ext>
            </a:extLst>
          </p:cNvPr>
          <p:cNvSpPr txBox="1"/>
          <p:nvPr/>
        </p:nvSpPr>
        <p:spPr>
          <a:xfrm>
            <a:off x="690774" y="5021150"/>
            <a:ext cx="987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understand how </a:t>
            </a:r>
            <a:r>
              <a:rPr lang="en-GB" sz="2800" b="1"/>
              <a:t>competency</a:t>
            </a:r>
            <a:r>
              <a:rPr lang="en-GB" sz="2800"/>
              <a:t> can be tested.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118BD-A174-5C82-050A-9D178EA78D9E}"/>
              </a:ext>
            </a:extLst>
          </p:cNvPr>
          <p:cNvSpPr txBox="1"/>
          <p:nvPr/>
        </p:nvSpPr>
        <p:spPr>
          <a:xfrm>
            <a:off x="690774" y="3833801"/>
            <a:ext cx="10056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discuss </a:t>
            </a:r>
            <a:r>
              <a:rPr lang="en-GB" sz="2800" b="1"/>
              <a:t>common errors</a:t>
            </a:r>
            <a:r>
              <a:rPr lang="en-GB" sz="2800"/>
              <a:t>. When things do go wrong and how to prevent and support.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BF59B-B26D-464A-EC41-EC80E50B835A}"/>
              </a:ext>
            </a:extLst>
          </p:cNvPr>
          <p:cNvSpPr txBox="1"/>
          <p:nvPr/>
        </p:nvSpPr>
        <p:spPr>
          <a:xfrm>
            <a:off x="0" y="37463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/>
              <a:t>Learning Outcomes </a:t>
            </a:r>
          </a:p>
        </p:txBody>
      </p:sp>
    </p:spTree>
    <p:extLst>
      <p:ext uri="{BB962C8B-B14F-4D97-AF65-F5344CB8AC3E}">
        <p14:creationId xmlns:p14="http://schemas.microsoft.com/office/powerpoint/2010/main" val="5781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61E7E-9BC0-5FAB-3398-2F2278824716}"/>
              </a:ext>
            </a:extLst>
          </p:cNvPr>
          <p:cNvGrpSpPr/>
          <p:nvPr/>
        </p:nvGrpSpPr>
        <p:grpSpPr>
          <a:xfrm>
            <a:off x="0" y="4213856"/>
            <a:ext cx="3422572" cy="2644144"/>
            <a:chOff x="0" y="4213856"/>
            <a:chExt cx="3422572" cy="2644144"/>
          </a:xfrm>
          <a:solidFill>
            <a:srgbClr val="00B0F0">
              <a:alpha val="45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3254BF8-0BBE-B147-A580-01FA15334672}"/>
                </a:ext>
              </a:extLst>
            </p:cNvPr>
            <p:cNvSpPr/>
            <p:nvPr/>
          </p:nvSpPr>
          <p:spPr>
            <a:xfrm>
              <a:off x="0" y="4386936"/>
              <a:ext cx="3422572" cy="2471064"/>
            </a:xfrm>
            <a:custGeom>
              <a:avLst/>
              <a:gdLst>
                <a:gd name="connsiteX0" fmla="*/ 869338 w 3422572"/>
                <a:gd name="connsiteY0" fmla="*/ 0 h 2471064"/>
                <a:gd name="connsiteX1" fmla="*/ 3413737 w 3422572"/>
                <a:gd name="connsiteY1" fmla="*/ 2296103 h 2471064"/>
                <a:gd name="connsiteX2" fmla="*/ 3422572 w 3422572"/>
                <a:gd name="connsiteY2" fmla="*/ 2471064 h 2471064"/>
                <a:gd name="connsiteX3" fmla="*/ 0 w 3422572"/>
                <a:gd name="connsiteY3" fmla="*/ 2471064 h 2471064"/>
                <a:gd name="connsiteX4" fmla="*/ 0 w 3422572"/>
                <a:gd name="connsiteY4" fmla="*/ 154800 h 2471064"/>
                <a:gd name="connsiteX5" fmla="*/ 108784 w 3422572"/>
                <a:gd name="connsiteY5" fmla="*/ 114985 h 2471064"/>
                <a:gd name="connsiteX6" fmla="*/ 869338 w 3422572"/>
                <a:gd name="connsiteY6" fmla="*/ 0 h 247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2572" h="2471064">
                  <a:moveTo>
                    <a:pt x="869338" y="0"/>
                  </a:moveTo>
                  <a:cubicBezTo>
                    <a:pt x="2193584" y="0"/>
                    <a:pt x="3282763" y="1006414"/>
                    <a:pt x="3413737" y="2296103"/>
                  </a:cubicBezTo>
                  <a:lnTo>
                    <a:pt x="3422572" y="2471064"/>
                  </a:lnTo>
                  <a:lnTo>
                    <a:pt x="0" y="2471064"/>
                  </a:lnTo>
                  <a:lnTo>
                    <a:pt x="0" y="154800"/>
                  </a:lnTo>
                  <a:lnTo>
                    <a:pt x="108784" y="114985"/>
                  </a:lnTo>
                  <a:cubicBezTo>
                    <a:pt x="349042" y="40257"/>
                    <a:pt x="604489" y="0"/>
                    <a:pt x="8693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p3d>
              <a:bevelT w="139700" h="139700"/>
            </a:sp3d>
          </p:spPr>
          <p:txBody>
            <a:bodyPr wrap="square">
              <a:noAutofit/>
            </a:bodyPr>
            <a:lstStyle/>
            <a:p>
              <a:endParaRPr lang="en-IN"/>
            </a:p>
          </p:txBody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81EC86E9-D6EA-D27E-7824-28D4821CDF72}"/>
                </a:ext>
              </a:extLst>
            </p:cNvPr>
            <p:cNvSpPr/>
            <p:nvPr/>
          </p:nvSpPr>
          <p:spPr>
            <a:xfrm>
              <a:off x="1652245" y="4213856"/>
              <a:ext cx="1116412" cy="111641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77000"/>
              </a:schemeClr>
            </a:solidFill>
            <a:ln>
              <a:noFill/>
            </a:ln>
            <a:effectLst/>
            <a:sp3d>
              <a:bevelT w="139700" h="139700"/>
            </a:sp3d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549140E-2A30-6299-4AA6-44E1549AF6A1}"/>
              </a:ext>
            </a:extLst>
          </p:cNvPr>
          <p:cNvSpPr/>
          <p:nvPr/>
        </p:nvSpPr>
        <p:spPr>
          <a:xfrm rot="5400000" flipH="1">
            <a:off x="10659274" y="57151"/>
            <a:ext cx="1589877" cy="1475576"/>
          </a:xfrm>
          <a:custGeom>
            <a:avLst/>
            <a:gdLst>
              <a:gd name="connsiteX0" fmla="*/ 86815 w 1589877"/>
              <a:gd name="connsiteY0" fmla="*/ 0 h 1475576"/>
              <a:gd name="connsiteX1" fmla="*/ 1589877 w 1589877"/>
              <a:gd name="connsiteY1" fmla="*/ 0 h 1475576"/>
              <a:gd name="connsiteX2" fmla="*/ 1589877 w 1589877"/>
              <a:gd name="connsiteY2" fmla="*/ 1329949 h 1475576"/>
              <a:gd name="connsiteX3" fmla="*/ 1560057 w 1589877"/>
              <a:gd name="connsiteY3" fmla="*/ 1348065 h 1475576"/>
              <a:gd name="connsiteX4" fmla="*/ 1056477 w 1589877"/>
              <a:gd name="connsiteY4" fmla="*/ 1475576 h 1475576"/>
              <a:gd name="connsiteX5" fmla="*/ 0 w 1589877"/>
              <a:gd name="connsiteY5" fmla="*/ 419100 h 1475576"/>
              <a:gd name="connsiteX6" fmla="*/ 83023 w 1589877"/>
              <a:gd name="connsiteY6" fmla="*/ 7871 h 1475576"/>
              <a:gd name="connsiteX7" fmla="*/ 86815 w 1589877"/>
              <a:gd name="connsiteY7" fmla="*/ 0 h 147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9877" h="1475576">
                <a:moveTo>
                  <a:pt x="86815" y="0"/>
                </a:moveTo>
                <a:lnTo>
                  <a:pt x="1589877" y="0"/>
                </a:lnTo>
                <a:lnTo>
                  <a:pt x="1589877" y="1329949"/>
                </a:lnTo>
                <a:lnTo>
                  <a:pt x="1560057" y="1348065"/>
                </a:lnTo>
                <a:cubicBezTo>
                  <a:pt x="1410361" y="1429385"/>
                  <a:pt x="1238814" y="1475576"/>
                  <a:pt x="1056477" y="1475576"/>
                </a:cubicBezTo>
                <a:cubicBezTo>
                  <a:pt x="472999" y="1475576"/>
                  <a:pt x="0" y="1002577"/>
                  <a:pt x="0" y="419100"/>
                </a:cubicBezTo>
                <a:cubicBezTo>
                  <a:pt x="0" y="273231"/>
                  <a:pt x="29562" y="134266"/>
                  <a:pt x="83023" y="7871"/>
                </a:cubicBezTo>
                <a:lnTo>
                  <a:pt x="86815" y="0"/>
                </a:lnTo>
                <a:close/>
              </a:path>
            </a:pathLst>
          </a:custGeom>
          <a:solidFill>
            <a:srgbClr val="00B0F0">
              <a:alpha val="4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572CF-93B4-19D1-C9D7-9AE5E3BDB782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600" b="1">
                <a:cs typeface="Segoe UI" panose="020B0502040204020203" pitchFamily="34" charset="0"/>
              </a:rPr>
              <a:t>Icebreaker</a:t>
            </a:r>
            <a:r>
              <a:rPr lang="en-IN" sz="54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2E5E74C1-4B3C-3364-E297-FCBC17F27F6D}"/>
              </a:ext>
            </a:extLst>
          </p:cNvPr>
          <p:cNvGrpSpPr/>
          <p:nvPr/>
        </p:nvGrpSpPr>
        <p:grpSpPr>
          <a:xfrm>
            <a:off x="5894824" y="1069815"/>
            <a:ext cx="5889355" cy="5514567"/>
            <a:chOff x="5556764" y="1335285"/>
            <a:chExt cx="5889355" cy="551456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6B34DA-FF17-BB16-8C97-766373326A1A}"/>
                </a:ext>
              </a:extLst>
            </p:cNvPr>
            <p:cNvSpPr/>
            <p:nvPr/>
          </p:nvSpPr>
          <p:spPr>
            <a:xfrm>
              <a:off x="6506937" y="3534882"/>
              <a:ext cx="4939182" cy="2151700"/>
            </a:xfrm>
            <a:custGeom>
              <a:avLst/>
              <a:gdLst>
                <a:gd name="connsiteX0" fmla="*/ 2121885 w 4939182"/>
                <a:gd name="connsiteY0" fmla="*/ 328183 h 2151700"/>
                <a:gd name="connsiteX1" fmla="*/ 2880122 w 4939182"/>
                <a:gd name="connsiteY1" fmla="*/ -9 h 2151700"/>
                <a:gd name="connsiteX2" fmla="*/ 3300209 w 4939182"/>
                <a:gd name="connsiteY2" fmla="*/ 566745 h 2151700"/>
                <a:gd name="connsiteX3" fmla="*/ 3600335 w 4939182"/>
                <a:gd name="connsiteY3" fmla="*/ 541395 h 2151700"/>
                <a:gd name="connsiteX4" fmla="*/ 4021779 w 4939182"/>
                <a:gd name="connsiteY4" fmla="*/ 1576220 h 2151700"/>
                <a:gd name="connsiteX5" fmla="*/ 4938908 w 4939182"/>
                <a:gd name="connsiteY5" fmla="*/ 2151123 h 2151700"/>
                <a:gd name="connsiteX6" fmla="*/ -275 w 4939182"/>
                <a:gd name="connsiteY6" fmla="*/ 2140258 h 2151700"/>
                <a:gd name="connsiteX7" fmla="*/ 524833 w 4939182"/>
                <a:gd name="connsiteY7" fmla="*/ 966008 h 2151700"/>
                <a:gd name="connsiteX8" fmla="*/ 1238255 w 4939182"/>
                <a:gd name="connsiteY8" fmla="*/ 148017 h 2151700"/>
                <a:gd name="connsiteX9" fmla="*/ 2121885 w 4939182"/>
                <a:gd name="connsiteY9" fmla="*/ 328183 h 215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39182" h="2151700">
                  <a:moveTo>
                    <a:pt x="2121885" y="328183"/>
                  </a:moveTo>
                  <a:cubicBezTo>
                    <a:pt x="2374027" y="204149"/>
                    <a:pt x="2632054" y="94601"/>
                    <a:pt x="2880122" y="-9"/>
                  </a:cubicBezTo>
                  <a:cubicBezTo>
                    <a:pt x="3005514" y="199319"/>
                    <a:pt x="3145982" y="388788"/>
                    <a:pt x="3300209" y="566745"/>
                  </a:cubicBezTo>
                  <a:cubicBezTo>
                    <a:pt x="3398711" y="545329"/>
                    <a:pt x="3499614" y="536810"/>
                    <a:pt x="3600335" y="541395"/>
                  </a:cubicBezTo>
                  <a:cubicBezTo>
                    <a:pt x="3753794" y="883168"/>
                    <a:pt x="3898650" y="1230373"/>
                    <a:pt x="4021779" y="1576220"/>
                  </a:cubicBezTo>
                  <a:cubicBezTo>
                    <a:pt x="4342502" y="1742760"/>
                    <a:pt x="4649238" y="1935013"/>
                    <a:pt x="4938908" y="2151123"/>
                  </a:cubicBezTo>
                  <a:cubicBezTo>
                    <a:pt x="3293872" y="2166061"/>
                    <a:pt x="1637519" y="1879515"/>
                    <a:pt x="-275" y="2140258"/>
                  </a:cubicBezTo>
                  <a:cubicBezTo>
                    <a:pt x="221266" y="1771347"/>
                    <a:pt x="397584" y="1377091"/>
                    <a:pt x="524833" y="966008"/>
                  </a:cubicBezTo>
                  <a:cubicBezTo>
                    <a:pt x="793905" y="722286"/>
                    <a:pt x="1033373" y="447736"/>
                    <a:pt x="1238255" y="148017"/>
                  </a:cubicBezTo>
                  <a:cubicBezTo>
                    <a:pt x="1499451" y="196906"/>
                    <a:pt x="1760194" y="244890"/>
                    <a:pt x="2121885" y="328183"/>
                  </a:cubicBez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GB"/>
                <a:t> </a:t>
              </a:r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0AED4D4-9839-7B35-3400-642CB2821ACF}"/>
                </a:ext>
              </a:extLst>
            </p:cNvPr>
            <p:cNvSpPr/>
            <p:nvPr/>
          </p:nvSpPr>
          <p:spPr>
            <a:xfrm>
              <a:off x="9103505" y="3534882"/>
              <a:ext cx="473502" cy="1020791"/>
            </a:xfrm>
            <a:custGeom>
              <a:avLst/>
              <a:gdLst>
                <a:gd name="connsiteX0" fmla="*/ 284282 w 473502"/>
                <a:gd name="connsiteY0" fmla="*/ 0 h 1020791"/>
                <a:gd name="connsiteX1" fmla="*/ 0 w 473502"/>
                <a:gd name="connsiteY1" fmla="*/ 1020792 h 1020791"/>
                <a:gd name="connsiteX2" fmla="*/ 473502 w 473502"/>
                <a:gd name="connsiteY2" fmla="*/ 278398 h 1020791"/>
                <a:gd name="connsiteX3" fmla="*/ 284282 w 473502"/>
                <a:gd name="connsiteY3" fmla="*/ 0 h 102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502" h="1020791">
                  <a:moveTo>
                    <a:pt x="284282" y="0"/>
                  </a:moveTo>
                  <a:lnTo>
                    <a:pt x="0" y="1020792"/>
                  </a:lnTo>
                  <a:lnTo>
                    <a:pt x="473502" y="278398"/>
                  </a:lnTo>
                  <a:lnTo>
                    <a:pt x="284282" y="0"/>
                  </a:lnTo>
                  <a:close/>
                </a:path>
              </a:pathLst>
            </a:custGeom>
            <a:solidFill>
              <a:srgbClr val="E1E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AE6F8E-712D-8112-CD8F-685F3FDD77CB}"/>
                </a:ext>
              </a:extLst>
            </p:cNvPr>
            <p:cNvSpPr/>
            <p:nvPr/>
          </p:nvSpPr>
          <p:spPr>
            <a:xfrm>
              <a:off x="7448510" y="3682908"/>
              <a:ext cx="297410" cy="1457174"/>
            </a:xfrm>
            <a:custGeom>
              <a:avLst/>
              <a:gdLst>
                <a:gd name="connsiteX0" fmla="*/ 297410 w 297410"/>
                <a:gd name="connsiteY0" fmla="*/ 0 h 1457174"/>
                <a:gd name="connsiteX1" fmla="*/ 297410 w 297410"/>
                <a:gd name="connsiteY1" fmla="*/ 704822 h 1457174"/>
                <a:gd name="connsiteX2" fmla="*/ 220455 w 297410"/>
                <a:gd name="connsiteY2" fmla="*/ 342678 h 1457174"/>
                <a:gd name="connsiteX3" fmla="*/ 28519 w 297410"/>
                <a:gd name="connsiteY3" fmla="*/ 1457174 h 1457174"/>
                <a:gd name="connsiteX4" fmla="*/ 0 w 297410"/>
                <a:gd name="connsiteY4" fmla="*/ 388399 h 1457174"/>
                <a:gd name="connsiteX5" fmla="*/ 297410 w 297410"/>
                <a:gd name="connsiteY5" fmla="*/ 0 h 145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10" h="1457174">
                  <a:moveTo>
                    <a:pt x="297410" y="0"/>
                  </a:moveTo>
                  <a:lnTo>
                    <a:pt x="297410" y="704822"/>
                  </a:lnTo>
                  <a:lnTo>
                    <a:pt x="220455" y="342678"/>
                  </a:lnTo>
                  <a:lnTo>
                    <a:pt x="28519" y="1457174"/>
                  </a:lnTo>
                  <a:lnTo>
                    <a:pt x="0" y="388399"/>
                  </a:lnTo>
                  <a:lnTo>
                    <a:pt x="297410" y="0"/>
                  </a:lnTo>
                  <a:close/>
                </a:path>
              </a:pathLst>
            </a:custGeom>
            <a:solidFill>
              <a:srgbClr val="E1E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02FA15-A157-F511-5A7B-C3DDC476F3DD}"/>
                </a:ext>
              </a:extLst>
            </p:cNvPr>
            <p:cNvSpPr/>
            <p:nvPr/>
          </p:nvSpPr>
          <p:spPr>
            <a:xfrm>
              <a:off x="7669870" y="4738556"/>
              <a:ext cx="2860479" cy="644162"/>
            </a:xfrm>
            <a:custGeom>
              <a:avLst/>
              <a:gdLst>
                <a:gd name="connsiteX0" fmla="*/ 1599946 w 2860479"/>
                <a:gd name="connsiteY0" fmla="*/ 366208 h 644162"/>
                <a:gd name="connsiteX1" fmla="*/ 1633443 w 2860479"/>
                <a:gd name="connsiteY1" fmla="*/ 357155 h 644162"/>
                <a:gd name="connsiteX2" fmla="*/ 2719874 w 2860479"/>
                <a:gd name="connsiteY2" fmla="*/ -9 h 644162"/>
                <a:gd name="connsiteX3" fmla="*/ 2860204 w 2860479"/>
                <a:gd name="connsiteY3" fmla="*/ 372546 h 644162"/>
                <a:gd name="connsiteX4" fmla="*/ -275 w 2860479"/>
                <a:gd name="connsiteY4" fmla="*/ 644154 h 644162"/>
                <a:gd name="connsiteX5" fmla="*/ 2573206 w 2860479"/>
                <a:gd name="connsiteY5" fmla="*/ 321846 h 644162"/>
                <a:gd name="connsiteX6" fmla="*/ 1599946 w 2860479"/>
                <a:gd name="connsiteY6" fmla="*/ 366208 h 64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0479" h="644162">
                  <a:moveTo>
                    <a:pt x="1599946" y="366208"/>
                  </a:moveTo>
                  <a:cubicBezTo>
                    <a:pt x="1602662" y="366208"/>
                    <a:pt x="1614432" y="362587"/>
                    <a:pt x="1633443" y="357155"/>
                  </a:cubicBezTo>
                  <a:cubicBezTo>
                    <a:pt x="1819947" y="299665"/>
                    <a:pt x="2719874" y="-9"/>
                    <a:pt x="2719874" y="-9"/>
                  </a:cubicBezTo>
                  <a:lnTo>
                    <a:pt x="2860204" y="372546"/>
                  </a:lnTo>
                  <a:lnTo>
                    <a:pt x="-275" y="644154"/>
                  </a:lnTo>
                  <a:lnTo>
                    <a:pt x="2573206" y="321846"/>
                  </a:lnTo>
                  <a:cubicBezTo>
                    <a:pt x="2573206" y="321846"/>
                    <a:pt x="1570522" y="369377"/>
                    <a:pt x="1599946" y="366208"/>
                  </a:cubicBezTo>
                  <a:close/>
                </a:path>
              </a:pathLst>
            </a:custGeom>
            <a:solidFill>
              <a:srgbClr val="E1E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9912D9-A119-B46C-B156-4B1B4D728F6B}"/>
                </a:ext>
              </a:extLst>
            </p:cNvPr>
            <p:cNvSpPr/>
            <p:nvPr/>
          </p:nvSpPr>
          <p:spPr>
            <a:xfrm>
              <a:off x="7676036" y="5522596"/>
              <a:ext cx="467195" cy="212379"/>
            </a:xfrm>
            <a:custGeom>
              <a:avLst/>
              <a:gdLst>
                <a:gd name="connsiteX0" fmla="*/ 261997 w 467195"/>
                <a:gd name="connsiteY0" fmla="*/ -9 h 212379"/>
                <a:gd name="connsiteX1" fmla="*/ -103 w 467195"/>
                <a:gd name="connsiteY1" fmla="*/ 200981 h 212379"/>
                <a:gd name="connsiteX2" fmla="*/ 23436 w 467195"/>
                <a:gd name="connsiteY2" fmla="*/ 212298 h 212379"/>
                <a:gd name="connsiteX3" fmla="*/ 182778 w 467195"/>
                <a:gd name="connsiteY3" fmla="*/ 201886 h 212379"/>
                <a:gd name="connsiteX4" fmla="*/ 323109 w 467195"/>
                <a:gd name="connsiteY4" fmla="*/ 186947 h 212379"/>
                <a:gd name="connsiteX5" fmla="*/ 337142 w 467195"/>
                <a:gd name="connsiteY5" fmla="*/ 200981 h 212379"/>
                <a:gd name="connsiteX6" fmla="*/ 464798 w 467195"/>
                <a:gd name="connsiteY6" fmla="*/ 191022 h 212379"/>
                <a:gd name="connsiteX7" fmla="*/ 429489 w 467195"/>
                <a:gd name="connsiteY7" fmla="*/ 35300 h 212379"/>
                <a:gd name="connsiteX8" fmla="*/ 261997 w 467195"/>
                <a:gd name="connsiteY8" fmla="*/ -9 h 21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195" h="212379">
                  <a:moveTo>
                    <a:pt x="261997" y="-9"/>
                  </a:moveTo>
                  <a:cubicBezTo>
                    <a:pt x="118046" y="166124"/>
                    <a:pt x="-5535" y="172462"/>
                    <a:pt x="-103" y="200981"/>
                  </a:cubicBezTo>
                  <a:cubicBezTo>
                    <a:pt x="-103" y="210487"/>
                    <a:pt x="13930" y="212298"/>
                    <a:pt x="23436" y="212298"/>
                  </a:cubicBezTo>
                  <a:cubicBezTo>
                    <a:pt x="76716" y="212931"/>
                    <a:pt x="129997" y="209446"/>
                    <a:pt x="182778" y="201886"/>
                  </a:cubicBezTo>
                  <a:cubicBezTo>
                    <a:pt x="346649" y="173367"/>
                    <a:pt x="338953" y="94601"/>
                    <a:pt x="323109" y="186947"/>
                  </a:cubicBezTo>
                  <a:cubicBezTo>
                    <a:pt x="323109" y="195096"/>
                    <a:pt x="323109" y="200528"/>
                    <a:pt x="337142" y="200981"/>
                  </a:cubicBezTo>
                  <a:cubicBezTo>
                    <a:pt x="379921" y="202701"/>
                    <a:pt x="422789" y="199351"/>
                    <a:pt x="464798" y="191022"/>
                  </a:cubicBezTo>
                  <a:cubicBezTo>
                    <a:pt x="469778" y="186042"/>
                    <a:pt x="468872" y="191022"/>
                    <a:pt x="429489" y="35300"/>
                  </a:cubicBezTo>
                  <a:cubicBezTo>
                    <a:pt x="422246" y="6781"/>
                    <a:pt x="381958" y="42995"/>
                    <a:pt x="261997" y="-9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4B605FF-1197-0216-1885-43C64A32C76B}"/>
                </a:ext>
              </a:extLst>
            </p:cNvPr>
            <p:cNvSpPr/>
            <p:nvPr/>
          </p:nvSpPr>
          <p:spPr>
            <a:xfrm>
              <a:off x="8932081" y="5487287"/>
              <a:ext cx="467196" cy="211981"/>
            </a:xfrm>
            <a:custGeom>
              <a:avLst/>
              <a:gdLst>
                <a:gd name="connsiteX0" fmla="*/ 204647 w 467196"/>
                <a:gd name="connsiteY0" fmla="*/ -9 h 211981"/>
                <a:gd name="connsiteX1" fmla="*/ 466749 w 467196"/>
                <a:gd name="connsiteY1" fmla="*/ 200528 h 211981"/>
                <a:gd name="connsiteX2" fmla="*/ 443208 w 467196"/>
                <a:gd name="connsiteY2" fmla="*/ 211845 h 211981"/>
                <a:gd name="connsiteX3" fmla="*/ 283866 w 467196"/>
                <a:gd name="connsiteY3" fmla="*/ 201433 h 211981"/>
                <a:gd name="connsiteX4" fmla="*/ 143535 w 467196"/>
                <a:gd name="connsiteY4" fmla="*/ 186495 h 211981"/>
                <a:gd name="connsiteX5" fmla="*/ 129502 w 467196"/>
                <a:gd name="connsiteY5" fmla="*/ 200528 h 211981"/>
                <a:gd name="connsiteX6" fmla="*/ 1846 w 467196"/>
                <a:gd name="connsiteY6" fmla="*/ 190569 h 211981"/>
                <a:gd name="connsiteX7" fmla="*/ 37155 w 467196"/>
                <a:gd name="connsiteY7" fmla="*/ 34847 h 211981"/>
                <a:gd name="connsiteX8" fmla="*/ 204647 w 467196"/>
                <a:gd name="connsiteY8" fmla="*/ -9 h 21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196" h="211981">
                  <a:moveTo>
                    <a:pt x="204647" y="-9"/>
                  </a:moveTo>
                  <a:cubicBezTo>
                    <a:pt x="348599" y="165671"/>
                    <a:pt x="472180" y="172009"/>
                    <a:pt x="466749" y="200528"/>
                  </a:cubicBezTo>
                  <a:cubicBezTo>
                    <a:pt x="466749" y="210034"/>
                    <a:pt x="452716" y="211845"/>
                    <a:pt x="443208" y="211845"/>
                  </a:cubicBezTo>
                  <a:cubicBezTo>
                    <a:pt x="389884" y="212705"/>
                    <a:pt x="336603" y="209219"/>
                    <a:pt x="283866" y="201433"/>
                  </a:cubicBezTo>
                  <a:cubicBezTo>
                    <a:pt x="119996" y="172914"/>
                    <a:pt x="127691" y="94148"/>
                    <a:pt x="143535" y="186495"/>
                  </a:cubicBezTo>
                  <a:cubicBezTo>
                    <a:pt x="143535" y="194643"/>
                    <a:pt x="143535" y="200075"/>
                    <a:pt x="129502" y="200528"/>
                  </a:cubicBezTo>
                  <a:cubicBezTo>
                    <a:pt x="86723" y="202520"/>
                    <a:pt x="43810" y="199170"/>
                    <a:pt x="1846" y="190569"/>
                  </a:cubicBezTo>
                  <a:cubicBezTo>
                    <a:pt x="-3133" y="185589"/>
                    <a:pt x="-2228" y="190569"/>
                    <a:pt x="37155" y="34847"/>
                  </a:cubicBezTo>
                  <a:cubicBezTo>
                    <a:pt x="43493" y="6328"/>
                    <a:pt x="84687" y="42543"/>
                    <a:pt x="204647" y="-9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56958C-ADB9-8EA9-C0CC-74227E98DA85}"/>
                </a:ext>
              </a:extLst>
            </p:cNvPr>
            <p:cNvSpPr/>
            <p:nvPr/>
          </p:nvSpPr>
          <p:spPr>
            <a:xfrm>
              <a:off x="9103691" y="1425587"/>
              <a:ext cx="92277" cy="260195"/>
            </a:xfrm>
            <a:custGeom>
              <a:avLst/>
              <a:gdLst>
                <a:gd name="connsiteX0" fmla="*/ 33490 w 92277"/>
                <a:gd name="connsiteY0" fmla="*/ 256923 h 260195"/>
                <a:gd name="connsiteX1" fmla="*/ 12666 w 92277"/>
                <a:gd name="connsiteY1" fmla="*/ 152807 h 260195"/>
                <a:gd name="connsiteX2" fmla="*/ -9 w 92277"/>
                <a:gd name="connsiteY2" fmla="*/ 117950 h 260195"/>
                <a:gd name="connsiteX3" fmla="*/ 3613 w 92277"/>
                <a:gd name="connsiteY3" fmla="*/ 83094 h 260195"/>
                <a:gd name="connsiteX4" fmla="*/ 14025 w 92277"/>
                <a:gd name="connsiteY4" fmla="*/ 33752 h 260195"/>
                <a:gd name="connsiteX5" fmla="*/ 21267 w 92277"/>
                <a:gd name="connsiteY5" fmla="*/ 6138 h 260195"/>
                <a:gd name="connsiteX6" fmla="*/ 26700 w 92277"/>
                <a:gd name="connsiteY6" fmla="*/ 706 h 260195"/>
                <a:gd name="connsiteX7" fmla="*/ 30774 w 92277"/>
                <a:gd name="connsiteY7" fmla="*/ 2970 h 260195"/>
                <a:gd name="connsiteX8" fmla="*/ 44807 w 92277"/>
                <a:gd name="connsiteY8" fmla="*/ 35110 h 260195"/>
                <a:gd name="connsiteX9" fmla="*/ 50692 w 92277"/>
                <a:gd name="connsiteY9" fmla="*/ 74040 h 260195"/>
                <a:gd name="connsiteX10" fmla="*/ 54313 w 92277"/>
                <a:gd name="connsiteY10" fmla="*/ 93506 h 260195"/>
                <a:gd name="connsiteX11" fmla="*/ 64272 w 92277"/>
                <a:gd name="connsiteY11" fmla="*/ 108897 h 260195"/>
                <a:gd name="connsiteX12" fmla="*/ 91885 w 92277"/>
                <a:gd name="connsiteY12" fmla="*/ 199432 h 260195"/>
                <a:gd name="connsiteX13" fmla="*/ 76494 w 92277"/>
                <a:gd name="connsiteY13" fmla="*/ 244700 h 260195"/>
                <a:gd name="connsiteX14" fmla="*/ 33490 w 92277"/>
                <a:gd name="connsiteY14" fmla="*/ 256923 h 26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277" h="260195">
                  <a:moveTo>
                    <a:pt x="33490" y="256923"/>
                  </a:moveTo>
                  <a:cubicBezTo>
                    <a:pt x="38741" y="220853"/>
                    <a:pt x="31363" y="184082"/>
                    <a:pt x="12666" y="152807"/>
                  </a:cubicBezTo>
                  <a:cubicBezTo>
                    <a:pt x="6510" y="141978"/>
                    <a:pt x="2255" y="130195"/>
                    <a:pt x="-9" y="117950"/>
                  </a:cubicBezTo>
                  <a:cubicBezTo>
                    <a:pt x="-868" y="106208"/>
                    <a:pt x="354" y="94411"/>
                    <a:pt x="3613" y="83094"/>
                  </a:cubicBezTo>
                  <a:cubicBezTo>
                    <a:pt x="6782" y="66798"/>
                    <a:pt x="10403" y="50501"/>
                    <a:pt x="14025" y="33752"/>
                  </a:cubicBezTo>
                  <a:cubicBezTo>
                    <a:pt x="16288" y="24698"/>
                    <a:pt x="18099" y="15192"/>
                    <a:pt x="21267" y="6138"/>
                  </a:cubicBezTo>
                  <a:cubicBezTo>
                    <a:pt x="24436" y="-2915"/>
                    <a:pt x="23983" y="706"/>
                    <a:pt x="26700" y="706"/>
                  </a:cubicBezTo>
                  <a:cubicBezTo>
                    <a:pt x="28283" y="915"/>
                    <a:pt x="29733" y="1725"/>
                    <a:pt x="30774" y="2970"/>
                  </a:cubicBezTo>
                  <a:cubicBezTo>
                    <a:pt x="38469" y="12082"/>
                    <a:pt x="43358" y="23254"/>
                    <a:pt x="44807" y="35110"/>
                  </a:cubicBezTo>
                  <a:cubicBezTo>
                    <a:pt x="47704" y="47930"/>
                    <a:pt x="49651" y="60940"/>
                    <a:pt x="50692" y="74040"/>
                  </a:cubicBezTo>
                  <a:cubicBezTo>
                    <a:pt x="51144" y="80645"/>
                    <a:pt x="52366" y="87177"/>
                    <a:pt x="54313" y="93506"/>
                  </a:cubicBezTo>
                  <a:cubicBezTo>
                    <a:pt x="57029" y="98997"/>
                    <a:pt x="60379" y="104162"/>
                    <a:pt x="64272" y="108897"/>
                  </a:cubicBezTo>
                  <a:cubicBezTo>
                    <a:pt x="83466" y="135084"/>
                    <a:pt x="93198" y="166998"/>
                    <a:pt x="91885" y="199432"/>
                  </a:cubicBezTo>
                  <a:cubicBezTo>
                    <a:pt x="91841" y="215797"/>
                    <a:pt x="86409" y="231690"/>
                    <a:pt x="76494" y="244700"/>
                  </a:cubicBezTo>
                  <a:cubicBezTo>
                    <a:pt x="67260" y="258969"/>
                    <a:pt x="48881" y="264193"/>
                    <a:pt x="33490" y="256923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32116B9-4137-30F8-E7D8-E4A673FCE611}"/>
                </a:ext>
              </a:extLst>
            </p:cNvPr>
            <p:cNvSpPr/>
            <p:nvPr/>
          </p:nvSpPr>
          <p:spPr>
            <a:xfrm>
              <a:off x="9143793" y="1335285"/>
              <a:ext cx="233894" cy="375300"/>
            </a:xfrm>
            <a:custGeom>
              <a:avLst/>
              <a:gdLst>
                <a:gd name="connsiteX0" fmla="*/ -275 w 233894"/>
                <a:gd name="connsiteY0" fmla="*/ 352657 h 375300"/>
                <a:gd name="connsiteX1" fmla="*/ 58121 w 233894"/>
                <a:gd name="connsiteY1" fmla="*/ 33065 h 375300"/>
                <a:gd name="connsiteX2" fmla="*/ 83470 w 233894"/>
                <a:gd name="connsiteY2" fmla="*/ 1831 h 375300"/>
                <a:gd name="connsiteX3" fmla="*/ 86186 w 233894"/>
                <a:gd name="connsiteY3" fmla="*/ 38498 h 375300"/>
                <a:gd name="connsiteX4" fmla="*/ 64006 w 233894"/>
                <a:gd name="connsiteY4" fmla="*/ 167059 h 375300"/>
                <a:gd name="connsiteX5" fmla="*/ 129191 w 233894"/>
                <a:gd name="connsiteY5" fmla="*/ 5905 h 375300"/>
                <a:gd name="connsiteX6" fmla="*/ 139602 w 233894"/>
                <a:gd name="connsiteY6" fmla="*/ 473 h 375300"/>
                <a:gd name="connsiteX7" fmla="*/ 143678 w 233894"/>
                <a:gd name="connsiteY7" fmla="*/ 10884 h 375300"/>
                <a:gd name="connsiteX8" fmla="*/ 135981 w 233894"/>
                <a:gd name="connsiteY8" fmla="*/ 56152 h 375300"/>
                <a:gd name="connsiteX9" fmla="*/ 108367 w 233894"/>
                <a:gd name="connsiteY9" fmla="*/ 170227 h 375300"/>
                <a:gd name="connsiteX10" fmla="*/ 146394 w 233894"/>
                <a:gd name="connsiteY10" fmla="*/ 88745 h 375300"/>
                <a:gd name="connsiteX11" fmla="*/ 189397 w 233894"/>
                <a:gd name="connsiteY11" fmla="*/ 24465 h 375300"/>
                <a:gd name="connsiteX12" fmla="*/ 199809 w 233894"/>
                <a:gd name="connsiteY12" fmla="*/ 24465 h 375300"/>
                <a:gd name="connsiteX13" fmla="*/ 199809 w 233894"/>
                <a:gd name="connsiteY13" fmla="*/ 28991 h 375300"/>
                <a:gd name="connsiteX14" fmla="*/ 179891 w 233894"/>
                <a:gd name="connsiteY14" fmla="*/ 94630 h 375300"/>
                <a:gd name="connsiteX15" fmla="*/ 146394 w 233894"/>
                <a:gd name="connsiteY15" fmla="*/ 181544 h 375300"/>
                <a:gd name="connsiteX16" fmla="*/ 217463 w 233894"/>
                <a:gd name="connsiteY16" fmla="*/ 103231 h 375300"/>
                <a:gd name="connsiteX17" fmla="*/ 229233 w 233894"/>
                <a:gd name="connsiteY17" fmla="*/ 99609 h 375300"/>
                <a:gd name="connsiteX18" fmla="*/ 232854 w 233894"/>
                <a:gd name="connsiteY18" fmla="*/ 104136 h 375300"/>
                <a:gd name="connsiteX19" fmla="*/ 227875 w 233894"/>
                <a:gd name="connsiteY19" fmla="*/ 127223 h 375300"/>
                <a:gd name="connsiteX20" fmla="*/ 159520 w 233894"/>
                <a:gd name="connsiteY20" fmla="*/ 217759 h 375300"/>
                <a:gd name="connsiteX21" fmla="*/ 120137 w 233894"/>
                <a:gd name="connsiteY21" fmla="*/ 302862 h 375300"/>
                <a:gd name="connsiteX22" fmla="*/ 81208 w 233894"/>
                <a:gd name="connsiteY22" fmla="*/ 365785 h 375300"/>
                <a:gd name="connsiteX23" fmla="*/ 76681 w 233894"/>
                <a:gd name="connsiteY23" fmla="*/ 375291 h 375300"/>
                <a:gd name="connsiteX24" fmla="*/ 70795 w 233894"/>
                <a:gd name="connsiteY24" fmla="*/ 375291 h 375300"/>
                <a:gd name="connsiteX25" fmla="*/ -275 w 233894"/>
                <a:gd name="connsiteY25" fmla="*/ 352657 h 37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894" h="375300">
                  <a:moveTo>
                    <a:pt x="-275" y="352657"/>
                  </a:moveTo>
                  <a:cubicBezTo>
                    <a:pt x="5655" y="244091"/>
                    <a:pt x="25255" y="136711"/>
                    <a:pt x="58121" y="33065"/>
                  </a:cubicBezTo>
                  <a:cubicBezTo>
                    <a:pt x="61244" y="19265"/>
                    <a:pt x="70615" y="7710"/>
                    <a:pt x="83470" y="1831"/>
                  </a:cubicBezTo>
                  <a:cubicBezTo>
                    <a:pt x="88224" y="13457"/>
                    <a:pt x="89175" y="26296"/>
                    <a:pt x="86186" y="38498"/>
                  </a:cubicBezTo>
                  <a:cubicBezTo>
                    <a:pt x="80301" y="83766"/>
                    <a:pt x="72153" y="124507"/>
                    <a:pt x="64006" y="167059"/>
                  </a:cubicBezTo>
                  <a:cubicBezTo>
                    <a:pt x="78446" y="110677"/>
                    <a:pt x="100400" y="56483"/>
                    <a:pt x="129191" y="5905"/>
                  </a:cubicBezTo>
                  <a:cubicBezTo>
                    <a:pt x="129191" y="2283"/>
                    <a:pt x="135528" y="-1338"/>
                    <a:pt x="139602" y="473"/>
                  </a:cubicBezTo>
                  <a:cubicBezTo>
                    <a:pt x="143678" y="2283"/>
                    <a:pt x="144129" y="6810"/>
                    <a:pt x="143678" y="10884"/>
                  </a:cubicBezTo>
                  <a:cubicBezTo>
                    <a:pt x="142318" y="26154"/>
                    <a:pt x="139739" y="41292"/>
                    <a:pt x="135981" y="56152"/>
                  </a:cubicBezTo>
                  <a:cubicBezTo>
                    <a:pt x="126476" y="94177"/>
                    <a:pt x="117421" y="132202"/>
                    <a:pt x="108367" y="170227"/>
                  </a:cubicBezTo>
                  <a:cubicBezTo>
                    <a:pt x="120137" y="142464"/>
                    <a:pt x="132812" y="115304"/>
                    <a:pt x="146394" y="88745"/>
                  </a:cubicBezTo>
                  <a:cubicBezTo>
                    <a:pt x="157031" y="65061"/>
                    <a:pt x="171562" y="43332"/>
                    <a:pt x="189397" y="24465"/>
                  </a:cubicBezTo>
                  <a:cubicBezTo>
                    <a:pt x="192566" y="21749"/>
                    <a:pt x="197545" y="19485"/>
                    <a:pt x="199809" y="24465"/>
                  </a:cubicBezTo>
                  <a:cubicBezTo>
                    <a:pt x="200307" y="25929"/>
                    <a:pt x="200307" y="27527"/>
                    <a:pt x="199809" y="28991"/>
                  </a:cubicBezTo>
                  <a:cubicBezTo>
                    <a:pt x="197183" y="51897"/>
                    <a:pt x="190439" y="74137"/>
                    <a:pt x="179891" y="94630"/>
                  </a:cubicBezTo>
                  <a:cubicBezTo>
                    <a:pt x="167216" y="123149"/>
                    <a:pt x="156352" y="152120"/>
                    <a:pt x="146394" y="181544"/>
                  </a:cubicBezTo>
                  <a:cubicBezTo>
                    <a:pt x="165541" y="151645"/>
                    <a:pt x="189534" y="125168"/>
                    <a:pt x="217463" y="103231"/>
                  </a:cubicBezTo>
                  <a:cubicBezTo>
                    <a:pt x="220406" y="99904"/>
                    <a:pt x="224933" y="98505"/>
                    <a:pt x="229233" y="99609"/>
                  </a:cubicBezTo>
                  <a:cubicBezTo>
                    <a:pt x="230908" y="100682"/>
                    <a:pt x="232176" y="102271"/>
                    <a:pt x="232854" y="104136"/>
                  </a:cubicBezTo>
                  <a:cubicBezTo>
                    <a:pt x="234802" y="112189"/>
                    <a:pt x="232991" y="120691"/>
                    <a:pt x="227875" y="127223"/>
                  </a:cubicBezTo>
                  <a:cubicBezTo>
                    <a:pt x="208591" y="159888"/>
                    <a:pt x="185640" y="190263"/>
                    <a:pt x="159520" y="217759"/>
                  </a:cubicBezTo>
                  <a:cubicBezTo>
                    <a:pt x="152233" y="248477"/>
                    <a:pt x="138833" y="277417"/>
                    <a:pt x="120137" y="302862"/>
                  </a:cubicBezTo>
                  <a:cubicBezTo>
                    <a:pt x="102981" y="320933"/>
                    <a:pt x="89717" y="342354"/>
                    <a:pt x="81208" y="365785"/>
                  </a:cubicBezTo>
                  <a:cubicBezTo>
                    <a:pt x="81208" y="369474"/>
                    <a:pt x="79532" y="372969"/>
                    <a:pt x="76681" y="375291"/>
                  </a:cubicBezTo>
                  <a:lnTo>
                    <a:pt x="70795" y="375291"/>
                  </a:lnTo>
                  <a:cubicBezTo>
                    <a:pt x="45988" y="371787"/>
                    <a:pt x="21997" y="364137"/>
                    <a:pt x="-275" y="352657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EAC30EC-C707-880D-E494-04F61F8CB498}"/>
                </a:ext>
              </a:extLst>
            </p:cNvPr>
            <p:cNvSpPr/>
            <p:nvPr/>
          </p:nvSpPr>
          <p:spPr>
            <a:xfrm>
              <a:off x="9093547" y="1660337"/>
              <a:ext cx="158494" cy="103663"/>
            </a:xfrm>
            <a:custGeom>
              <a:avLst/>
              <a:gdLst>
                <a:gd name="connsiteX0" fmla="*/ -275 w 158494"/>
                <a:gd name="connsiteY0" fmla="*/ 72420 h 103663"/>
                <a:gd name="connsiteX1" fmla="*/ 20547 w 158494"/>
                <a:gd name="connsiteY1" fmla="*/ 4518 h 103663"/>
                <a:gd name="connsiteX2" fmla="*/ 23716 w 158494"/>
                <a:gd name="connsiteY2" fmla="*/ -9 h 103663"/>
                <a:gd name="connsiteX3" fmla="*/ 28244 w 158494"/>
                <a:gd name="connsiteY3" fmla="*/ -9 h 103663"/>
                <a:gd name="connsiteX4" fmla="*/ 151372 w 158494"/>
                <a:gd name="connsiteY4" fmla="*/ 30321 h 103663"/>
                <a:gd name="connsiteX5" fmla="*/ 157709 w 158494"/>
                <a:gd name="connsiteY5" fmla="*/ 34395 h 103663"/>
                <a:gd name="connsiteX6" fmla="*/ 157709 w 158494"/>
                <a:gd name="connsiteY6" fmla="*/ 40732 h 103663"/>
                <a:gd name="connsiteX7" fmla="*/ 137791 w 158494"/>
                <a:gd name="connsiteY7" fmla="*/ 103654 h 103663"/>
                <a:gd name="connsiteX8" fmla="*/ -275 w 158494"/>
                <a:gd name="connsiteY8" fmla="*/ 72420 h 10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494" h="103663">
                  <a:moveTo>
                    <a:pt x="-275" y="72420"/>
                  </a:moveTo>
                  <a:cubicBezTo>
                    <a:pt x="5337" y="49405"/>
                    <a:pt x="12308" y="26731"/>
                    <a:pt x="20547" y="4518"/>
                  </a:cubicBezTo>
                  <a:cubicBezTo>
                    <a:pt x="20864" y="2603"/>
                    <a:pt x="22041" y="937"/>
                    <a:pt x="23716" y="-9"/>
                  </a:cubicBezTo>
                  <a:lnTo>
                    <a:pt x="28244" y="-9"/>
                  </a:lnTo>
                  <a:cubicBezTo>
                    <a:pt x="69844" y="7591"/>
                    <a:pt x="110993" y="17718"/>
                    <a:pt x="151372" y="30321"/>
                  </a:cubicBezTo>
                  <a:cubicBezTo>
                    <a:pt x="153952" y="30796"/>
                    <a:pt x="156216" y="32258"/>
                    <a:pt x="157709" y="34395"/>
                  </a:cubicBezTo>
                  <a:cubicBezTo>
                    <a:pt x="158389" y="36450"/>
                    <a:pt x="158389" y="38677"/>
                    <a:pt x="157709" y="40732"/>
                  </a:cubicBezTo>
                  <a:cubicBezTo>
                    <a:pt x="152639" y="62176"/>
                    <a:pt x="145985" y="83207"/>
                    <a:pt x="137791" y="103654"/>
                  </a:cubicBezTo>
                  <a:cubicBezTo>
                    <a:pt x="92071" y="94601"/>
                    <a:pt x="46804" y="84642"/>
                    <a:pt x="-275" y="72420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AEB020-ACE6-5980-F302-F52101EF806B}"/>
                </a:ext>
              </a:extLst>
            </p:cNvPr>
            <p:cNvSpPr/>
            <p:nvPr/>
          </p:nvSpPr>
          <p:spPr>
            <a:xfrm>
              <a:off x="8119822" y="2400015"/>
              <a:ext cx="564235" cy="131203"/>
            </a:xfrm>
            <a:custGeom>
              <a:avLst/>
              <a:gdLst>
                <a:gd name="connsiteX0" fmla="*/ 312537 w 564235"/>
                <a:gd name="connsiteY0" fmla="*/ -9 h 131203"/>
                <a:gd name="connsiteX1" fmla="*/ 386777 w 564235"/>
                <a:gd name="connsiteY1" fmla="*/ -9 h 131203"/>
                <a:gd name="connsiteX2" fmla="*/ 486366 w 564235"/>
                <a:gd name="connsiteY2" fmla="*/ 4970 h 131203"/>
                <a:gd name="connsiteX3" fmla="*/ 558795 w 564235"/>
                <a:gd name="connsiteY3" fmla="*/ 18551 h 131203"/>
                <a:gd name="connsiteX4" fmla="*/ 549289 w 564235"/>
                <a:gd name="connsiteY4" fmla="*/ 66988 h 131203"/>
                <a:gd name="connsiteX5" fmla="*/ 480934 w 564235"/>
                <a:gd name="connsiteY5" fmla="*/ 93696 h 131203"/>
                <a:gd name="connsiteX6" fmla="*/ 177186 w 564235"/>
                <a:gd name="connsiteY6" fmla="*/ 129910 h 131203"/>
                <a:gd name="connsiteX7" fmla="*/ 21012 w 564235"/>
                <a:gd name="connsiteY7" fmla="*/ 107276 h 131203"/>
                <a:gd name="connsiteX8" fmla="*/ 12864 w 564235"/>
                <a:gd name="connsiteY8" fmla="*/ 57934 h 131203"/>
                <a:gd name="connsiteX9" fmla="*/ 171754 w 564235"/>
                <a:gd name="connsiteY9" fmla="*/ 12666 h 131203"/>
                <a:gd name="connsiteX10" fmla="*/ 312537 w 564235"/>
                <a:gd name="connsiteY10" fmla="*/ -9 h 13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235" h="131203">
                  <a:moveTo>
                    <a:pt x="312537" y="-9"/>
                  </a:moveTo>
                  <a:cubicBezTo>
                    <a:pt x="336982" y="-9"/>
                    <a:pt x="361879" y="-9"/>
                    <a:pt x="386777" y="-9"/>
                  </a:cubicBezTo>
                  <a:cubicBezTo>
                    <a:pt x="419822" y="-9"/>
                    <a:pt x="453320" y="-9"/>
                    <a:pt x="486366" y="4970"/>
                  </a:cubicBezTo>
                  <a:cubicBezTo>
                    <a:pt x="504021" y="4970"/>
                    <a:pt x="545215" y="4970"/>
                    <a:pt x="558795" y="18551"/>
                  </a:cubicBezTo>
                  <a:cubicBezTo>
                    <a:pt x="568392" y="34770"/>
                    <a:pt x="564272" y="55594"/>
                    <a:pt x="549289" y="66988"/>
                  </a:cubicBezTo>
                  <a:cubicBezTo>
                    <a:pt x="529190" y="81645"/>
                    <a:pt x="505650" y="90848"/>
                    <a:pt x="480934" y="93696"/>
                  </a:cubicBezTo>
                  <a:cubicBezTo>
                    <a:pt x="381027" y="115248"/>
                    <a:pt x="279356" y="127370"/>
                    <a:pt x="177186" y="129910"/>
                  </a:cubicBezTo>
                  <a:cubicBezTo>
                    <a:pt x="124087" y="134500"/>
                    <a:pt x="70626" y="126755"/>
                    <a:pt x="21012" y="107276"/>
                  </a:cubicBezTo>
                  <a:cubicBezTo>
                    <a:pt x="-2527" y="94601"/>
                    <a:pt x="-8412" y="76041"/>
                    <a:pt x="12864" y="57934"/>
                  </a:cubicBezTo>
                  <a:cubicBezTo>
                    <a:pt x="54962" y="22625"/>
                    <a:pt x="121053" y="21720"/>
                    <a:pt x="171754" y="12666"/>
                  </a:cubicBezTo>
                  <a:cubicBezTo>
                    <a:pt x="218425" y="5957"/>
                    <a:pt x="265414" y="1725"/>
                    <a:pt x="312537" y="-9"/>
                  </a:cubicBezTo>
                  <a:close/>
                </a:path>
              </a:pathLst>
            </a:custGeom>
            <a:solidFill>
              <a:schemeClr val="accent2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59A5CE-2573-1200-D5ED-716D1BEA56C5}"/>
                </a:ext>
              </a:extLst>
            </p:cNvPr>
            <p:cNvSpPr/>
            <p:nvPr/>
          </p:nvSpPr>
          <p:spPr>
            <a:xfrm>
              <a:off x="7898926" y="3404963"/>
              <a:ext cx="574449" cy="2161090"/>
            </a:xfrm>
            <a:custGeom>
              <a:avLst/>
              <a:gdLst>
                <a:gd name="connsiteX0" fmla="*/ 288534 w 574449"/>
                <a:gd name="connsiteY0" fmla="*/ -9 h 2161090"/>
                <a:gd name="connsiteX1" fmla="*/ -275 w 574449"/>
                <a:gd name="connsiteY1" fmla="*/ 2143880 h 2161090"/>
                <a:gd name="connsiteX2" fmla="*/ 240550 w 574449"/>
                <a:gd name="connsiteY2" fmla="*/ 2161081 h 2161090"/>
                <a:gd name="connsiteX3" fmla="*/ 574174 w 574449"/>
                <a:gd name="connsiteY3" fmla="*/ 8139 h 2161090"/>
                <a:gd name="connsiteX4" fmla="*/ 288534 w 574449"/>
                <a:gd name="connsiteY4" fmla="*/ -9 h 216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449" h="2161090">
                  <a:moveTo>
                    <a:pt x="288534" y="-9"/>
                  </a:moveTo>
                  <a:cubicBezTo>
                    <a:pt x="159973" y="710245"/>
                    <a:pt x="31413" y="1423215"/>
                    <a:pt x="-275" y="2143880"/>
                  </a:cubicBezTo>
                  <a:lnTo>
                    <a:pt x="240550" y="2161081"/>
                  </a:lnTo>
                  <a:cubicBezTo>
                    <a:pt x="264542" y="1436795"/>
                    <a:pt x="488166" y="730162"/>
                    <a:pt x="574174" y="8139"/>
                  </a:cubicBezTo>
                  <a:cubicBezTo>
                    <a:pt x="476849" y="4518"/>
                    <a:pt x="379975" y="896"/>
                    <a:pt x="288534" y="-9"/>
                  </a:cubicBezTo>
                  <a:close/>
                </a:path>
              </a:pathLst>
            </a:custGeom>
            <a:solidFill>
              <a:srgbClr val="344BA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54A19A8-AE50-8FE8-576D-9B0BDA124C93}"/>
                </a:ext>
              </a:extLst>
            </p:cNvPr>
            <p:cNvSpPr/>
            <p:nvPr/>
          </p:nvSpPr>
          <p:spPr>
            <a:xfrm>
              <a:off x="8421306" y="3327102"/>
              <a:ext cx="738784" cy="2191420"/>
            </a:xfrm>
            <a:custGeom>
              <a:avLst/>
              <a:gdLst>
                <a:gd name="connsiteX0" fmla="*/ 282661 w 738784"/>
                <a:gd name="connsiteY0" fmla="*/ -9 h 2191420"/>
                <a:gd name="connsiteX1" fmla="*/ 738510 w 738784"/>
                <a:gd name="connsiteY1" fmla="*/ 2172851 h 2191420"/>
                <a:gd name="connsiteX2" fmla="*/ 519413 w 738784"/>
                <a:gd name="connsiteY2" fmla="*/ 2191411 h 2191420"/>
                <a:gd name="connsiteX3" fmla="*/ 211590 w 738784"/>
                <a:gd name="connsiteY3" fmla="*/ 920740 h 2191420"/>
                <a:gd name="connsiteX4" fmla="*/ 2000 w 738784"/>
                <a:gd name="connsiteY4" fmla="*/ 154807 h 2191420"/>
                <a:gd name="connsiteX5" fmla="*/ 5169 w 738784"/>
                <a:gd name="connsiteY5" fmla="*/ 109539 h 2191420"/>
                <a:gd name="connsiteX6" fmla="*/ 54511 w 738784"/>
                <a:gd name="connsiteY6" fmla="*/ 83737 h 2191420"/>
                <a:gd name="connsiteX7" fmla="*/ 282661 w 738784"/>
                <a:gd name="connsiteY7" fmla="*/ -9 h 21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8784" h="2191420">
                  <a:moveTo>
                    <a:pt x="282661" y="-9"/>
                  </a:moveTo>
                  <a:cubicBezTo>
                    <a:pt x="524618" y="702441"/>
                    <a:pt x="677760" y="1432395"/>
                    <a:pt x="738510" y="2172851"/>
                  </a:cubicBezTo>
                  <a:lnTo>
                    <a:pt x="519413" y="2191411"/>
                  </a:lnTo>
                  <a:cubicBezTo>
                    <a:pt x="428877" y="1764987"/>
                    <a:pt x="338341" y="1338563"/>
                    <a:pt x="211590" y="920740"/>
                  </a:cubicBezTo>
                  <a:cubicBezTo>
                    <a:pt x="135541" y="667240"/>
                    <a:pt x="46816" y="416003"/>
                    <a:pt x="2000" y="154807"/>
                  </a:cubicBezTo>
                  <a:cubicBezTo>
                    <a:pt x="-1893" y="139774"/>
                    <a:pt x="-761" y="123885"/>
                    <a:pt x="5169" y="109539"/>
                  </a:cubicBezTo>
                  <a:cubicBezTo>
                    <a:pt x="17255" y="94370"/>
                    <a:pt x="35181" y="85000"/>
                    <a:pt x="54511" y="83737"/>
                  </a:cubicBezTo>
                  <a:cubicBezTo>
                    <a:pt x="135360" y="71188"/>
                    <a:pt x="212904" y="42724"/>
                    <a:pt x="282661" y="-9"/>
                  </a:cubicBezTo>
                  <a:close/>
                </a:path>
              </a:pathLst>
            </a:custGeom>
            <a:solidFill>
              <a:srgbClr val="344BA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A9B1318-48BE-0C49-CA89-0F97AA79A4CA}"/>
                </a:ext>
              </a:extLst>
            </p:cNvPr>
            <p:cNvSpPr/>
            <p:nvPr/>
          </p:nvSpPr>
          <p:spPr>
            <a:xfrm>
              <a:off x="8355396" y="3499473"/>
              <a:ext cx="219832" cy="297735"/>
            </a:xfrm>
            <a:custGeom>
              <a:avLst/>
              <a:gdLst>
                <a:gd name="connsiteX0" fmla="*/ 21736 w 219832"/>
                <a:gd name="connsiteY0" fmla="*/ 297501 h 297735"/>
                <a:gd name="connsiteX1" fmla="*/ 219557 w 219832"/>
                <a:gd name="connsiteY1" fmla="*/ 273961 h 297735"/>
                <a:gd name="connsiteX2" fmla="*/ 149392 w 219832"/>
                <a:gd name="connsiteY2" fmla="*/ 39021 h 297735"/>
                <a:gd name="connsiteX3" fmla="*/ 132643 w 219832"/>
                <a:gd name="connsiteY3" fmla="*/ 12313 h 297735"/>
                <a:gd name="connsiteX4" fmla="*/ 18115 w 219832"/>
                <a:gd name="connsiteY4" fmla="*/ 1448 h 297735"/>
                <a:gd name="connsiteX5" fmla="*/ 21736 w 219832"/>
                <a:gd name="connsiteY5" fmla="*/ 297501 h 29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832" h="297735">
                  <a:moveTo>
                    <a:pt x="21736" y="297501"/>
                  </a:moveTo>
                  <a:cubicBezTo>
                    <a:pt x="88461" y="299203"/>
                    <a:pt x="155096" y="291276"/>
                    <a:pt x="219557" y="273961"/>
                  </a:cubicBezTo>
                  <a:cubicBezTo>
                    <a:pt x="205116" y="193253"/>
                    <a:pt x="181577" y="114437"/>
                    <a:pt x="149392" y="39021"/>
                  </a:cubicBezTo>
                  <a:cubicBezTo>
                    <a:pt x="145589" y="29107"/>
                    <a:pt x="139930" y="20031"/>
                    <a:pt x="132643" y="12313"/>
                  </a:cubicBezTo>
                  <a:cubicBezTo>
                    <a:pt x="103671" y="-14395"/>
                    <a:pt x="55234" y="12313"/>
                    <a:pt x="18115" y="1448"/>
                  </a:cubicBezTo>
                  <a:cubicBezTo>
                    <a:pt x="7" y="109639"/>
                    <a:pt x="-13573" y="218282"/>
                    <a:pt x="21736" y="297501"/>
                  </a:cubicBezTo>
                  <a:close/>
                </a:path>
              </a:pathLst>
            </a:custGeom>
            <a:solidFill>
              <a:srgbClr val="344BA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541E4D-B908-EC12-6A11-1A5A4D40D634}"/>
                </a:ext>
              </a:extLst>
            </p:cNvPr>
            <p:cNvSpPr/>
            <p:nvPr/>
          </p:nvSpPr>
          <p:spPr>
            <a:xfrm>
              <a:off x="8067744" y="1816997"/>
              <a:ext cx="645099" cy="552043"/>
            </a:xfrm>
            <a:custGeom>
              <a:avLst/>
              <a:gdLst>
                <a:gd name="connsiteX0" fmla="*/ 643919 w 645099"/>
                <a:gd name="connsiteY0" fmla="*/ 419139 h 552043"/>
                <a:gd name="connsiteX1" fmla="*/ 640750 w 645099"/>
                <a:gd name="connsiteY1" fmla="*/ 368892 h 552043"/>
                <a:gd name="connsiteX2" fmla="*/ 629433 w 645099"/>
                <a:gd name="connsiteY2" fmla="*/ 326793 h 552043"/>
                <a:gd name="connsiteX3" fmla="*/ 593671 w 645099"/>
                <a:gd name="connsiteY3" fmla="*/ 271566 h 552043"/>
                <a:gd name="connsiteX4" fmla="*/ 585523 w 645099"/>
                <a:gd name="connsiteY4" fmla="*/ 197326 h 552043"/>
                <a:gd name="connsiteX5" fmla="*/ 558815 w 645099"/>
                <a:gd name="connsiteY5" fmla="*/ 130330 h 552043"/>
                <a:gd name="connsiteX6" fmla="*/ 513547 w 645099"/>
                <a:gd name="connsiteY6" fmla="*/ 108601 h 552043"/>
                <a:gd name="connsiteX7" fmla="*/ 484123 w 645099"/>
                <a:gd name="connsiteY7" fmla="*/ 79630 h 552043"/>
                <a:gd name="connsiteX8" fmla="*/ 428443 w 645099"/>
                <a:gd name="connsiteY8" fmla="*/ 23045 h 552043"/>
                <a:gd name="connsiteX9" fmla="*/ 368236 w 645099"/>
                <a:gd name="connsiteY9" fmla="*/ 23045 h 552043"/>
                <a:gd name="connsiteX10" fmla="*/ 311199 w 645099"/>
                <a:gd name="connsiteY10" fmla="*/ 6296 h 552043"/>
                <a:gd name="connsiteX11" fmla="*/ 253257 w 645099"/>
                <a:gd name="connsiteY11" fmla="*/ 6296 h 552043"/>
                <a:gd name="connsiteX12" fmla="*/ 207989 w 645099"/>
                <a:gd name="connsiteY12" fmla="*/ 45226 h 552043"/>
                <a:gd name="connsiteX13" fmla="*/ 169511 w 645099"/>
                <a:gd name="connsiteY13" fmla="*/ 50206 h 552043"/>
                <a:gd name="connsiteX14" fmla="*/ 132844 w 645099"/>
                <a:gd name="connsiteY14" fmla="*/ 99095 h 552043"/>
                <a:gd name="connsiteX15" fmla="*/ 46835 w 645099"/>
                <a:gd name="connsiteY15" fmla="*/ 255269 h 552043"/>
                <a:gd name="connsiteX16" fmla="*/ 43213 w 645099"/>
                <a:gd name="connsiteY16" fmla="*/ 307780 h 552043"/>
                <a:gd name="connsiteX17" fmla="*/ 16052 w 645099"/>
                <a:gd name="connsiteY17" fmla="*/ 347616 h 552043"/>
                <a:gd name="connsiteX18" fmla="*/ 40904 w 645099"/>
                <a:gd name="connsiteY18" fmla="*/ 478436 h 552043"/>
                <a:gd name="connsiteX19" fmla="*/ 49098 w 645099"/>
                <a:gd name="connsiteY19" fmla="*/ 483420 h 552043"/>
                <a:gd name="connsiteX20" fmla="*/ 125601 w 645099"/>
                <a:gd name="connsiteY20" fmla="*/ 508770 h 552043"/>
                <a:gd name="connsiteX21" fmla="*/ 181732 w 645099"/>
                <a:gd name="connsiteY21" fmla="*/ 535930 h 552043"/>
                <a:gd name="connsiteX22" fmla="*/ 277700 w 645099"/>
                <a:gd name="connsiteY22" fmla="*/ 535930 h 552043"/>
                <a:gd name="connsiteX23" fmla="*/ 365520 w 645099"/>
                <a:gd name="connsiteY23" fmla="*/ 548153 h 552043"/>
                <a:gd name="connsiteX24" fmla="*/ 452888 w 645099"/>
                <a:gd name="connsiteY24" fmla="*/ 542268 h 552043"/>
                <a:gd name="connsiteX25" fmla="*/ 516263 w 645099"/>
                <a:gd name="connsiteY25" fmla="*/ 504696 h 552043"/>
                <a:gd name="connsiteX26" fmla="*/ 584165 w 645099"/>
                <a:gd name="connsiteY26" fmla="*/ 492926 h 552043"/>
                <a:gd name="connsiteX27" fmla="*/ 644824 w 645099"/>
                <a:gd name="connsiteY27" fmla="*/ 425024 h 552043"/>
                <a:gd name="connsiteX28" fmla="*/ 643919 w 645099"/>
                <a:gd name="connsiteY28" fmla="*/ 419139 h 55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5099" h="552043">
                  <a:moveTo>
                    <a:pt x="643919" y="419139"/>
                  </a:moveTo>
                  <a:cubicBezTo>
                    <a:pt x="644190" y="402331"/>
                    <a:pt x="643149" y="385532"/>
                    <a:pt x="640750" y="368892"/>
                  </a:cubicBezTo>
                  <a:cubicBezTo>
                    <a:pt x="640388" y="354157"/>
                    <a:pt x="636495" y="339730"/>
                    <a:pt x="629433" y="326793"/>
                  </a:cubicBezTo>
                  <a:cubicBezTo>
                    <a:pt x="615988" y="309405"/>
                    <a:pt x="604037" y="290931"/>
                    <a:pt x="593671" y="271566"/>
                  </a:cubicBezTo>
                  <a:cubicBezTo>
                    <a:pt x="586654" y="247483"/>
                    <a:pt x="583893" y="222359"/>
                    <a:pt x="585523" y="197326"/>
                  </a:cubicBezTo>
                  <a:cubicBezTo>
                    <a:pt x="586971" y="172139"/>
                    <a:pt x="577194" y="147600"/>
                    <a:pt x="558815" y="130330"/>
                  </a:cubicBezTo>
                  <a:cubicBezTo>
                    <a:pt x="544238" y="122050"/>
                    <a:pt x="529119" y="114789"/>
                    <a:pt x="513547" y="108601"/>
                  </a:cubicBezTo>
                  <a:cubicBezTo>
                    <a:pt x="501912" y="100978"/>
                    <a:pt x="491909" y="91132"/>
                    <a:pt x="484123" y="79630"/>
                  </a:cubicBezTo>
                  <a:cubicBezTo>
                    <a:pt x="468731" y="58354"/>
                    <a:pt x="455151" y="31646"/>
                    <a:pt x="428443" y="23045"/>
                  </a:cubicBezTo>
                  <a:cubicBezTo>
                    <a:pt x="408434" y="20999"/>
                    <a:pt x="388245" y="20999"/>
                    <a:pt x="368236" y="23045"/>
                  </a:cubicBezTo>
                  <a:cubicBezTo>
                    <a:pt x="348681" y="19473"/>
                    <a:pt x="329578" y="13860"/>
                    <a:pt x="311199" y="6296"/>
                  </a:cubicBezTo>
                  <a:cubicBezTo>
                    <a:pt x="292820" y="-2111"/>
                    <a:pt x="271636" y="-2111"/>
                    <a:pt x="253257" y="6296"/>
                  </a:cubicBezTo>
                  <a:cubicBezTo>
                    <a:pt x="236055" y="16707"/>
                    <a:pt x="227000" y="38436"/>
                    <a:pt x="207989" y="45226"/>
                  </a:cubicBezTo>
                  <a:cubicBezTo>
                    <a:pt x="195765" y="49300"/>
                    <a:pt x="181732" y="45226"/>
                    <a:pt x="169511" y="50206"/>
                  </a:cubicBezTo>
                  <a:cubicBezTo>
                    <a:pt x="149593" y="56996"/>
                    <a:pt x="141896" y="80082"/>
                    <a:pt x="132844" y="99095"/>
                  </a:cubicBezTo>
                  <a:cubicBezTo>
                    <a:pt x="108852" y="150700"/>
                    <a:pt x="46835" y="191894"/>
                    <a:pt x="46835" y="255269"/>
                  </a:cubicBezTo>
                  <a:cubicBezTo>
                    <a:pt x="47921" y="272856"/>
                    <a:pt x="46698" y="290510"/>
                    <a:pt x="43213" y="307780"/>
                  </a:cubicBezTo>
                  <a:cubicBezTo>
                    <a:pt x="35743" y="322071"/>
                    <a:pt x="26645" y="335443"/>
                    <a:pt x="16052" y="347616"/>
                  </a:cubicBezTo>
                  <a:cubicBezTo>
                    <a:pt x="-13191" y="390602"/>
                    <a:pt x="-2101" y="449174"/>
                    <a:pt x="40904" y="478436"/>
                  </a:cubicBezTo>
                  <a:cubicBezTo>
                    <a:pt x="43530" y="480233"/>
                    <a:pt x="46291" y="481899"/>
                    <a:pt x="49098" y="483420"/>
                  </a:cubicBezTo>
                  <a:cubicBezTo>
                    <a:pt x="73090" y="496095"/>
                    <a:pt x="101156" y="498358"/>
                    <a:pt x="125601" y="508770"/>
                  </a:cubicBezTo>
                  <a:cubicBezTo>
                    <a:pt x="143572" y="519272"/>
                    <a:pt x="162359" y="528352"/>
                    <a:pt x="181732" y="535930"/>
                  </a:cubicBezTo>
                  <a:cubicBezTo>
                    <a:pt x="213556" y="540674"/>
                    <a:pt x="245878" y="540674"/>
                    <a:pt x="277700" y="535930"/>
                  </a:cubicBezTo>
                  <a:cubicBezTo>
                    <a:pt x="307261" y="537777"/>
                    <a:pt x="336595" y="541865"/>
                    <a:pt x="365520" y="548153"/>
                  </a:cubicBezTo>
                  <a:cubicBezTo>
                    <a:pt x="394582" y="554880"/>
                    <a:pt x="425003" y="552829"/>
                    <a:pt x="452888" y="542268"/>
                  </a:cubicBezTo>
                  <a:cubicBezTo>
                    <a:pt x="475522" y="532309"/>
                    <a:pt x="493176" y="513749"/>
                    <a:pt x="516263" y="504696"/>
                  </a:cubicBezTo>
                  <a:cubicBezTo>
                    <a:pt x="538535" y="498906"/>
                    <a:pt x="561259" y="494972"/>
                    <a:pt x="584165" y="492926"/>
                  </a:cubicBezTo>
                  <a:cubicBezTo>
                    <a:pt x="617617" y="486951"/>
                    <a:pt x="642651" y="458921"/>
                    <a:pt x="644824" y="425024"/>
                  </a:cubicBezTo>
                  <a:cubicBezTo>
                    <a:pt x="644824" y="425024"/>
                    <a:pt x="643919" y="420497"/>
                    <a:pt x="643919" y="419139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E2FC652-C14A-FC95-75BD-58D90FECC568}"/>
                </a:ext>
              </a:extLst>
            </p:cNvPr>
            <p:cNvSpPr/>
            <p:nvPr/>
          </p:nvSpPr>
          <p:spPr>
            <a:xfrm>
              <a:off x="8208558" y="1976792"/>
              <a:ext cx="351838" cy="364110"/>
            </a:xfrm>
            <a:custGeom>
              <a:avLst/>
              <a:gdLst>
                <a:gd name="connsiteX0" fmla="*/ -275 w 351838"/>
                <a:gd name="connsiteY0" fmla="*/ 37531 h 364110"/>
                <a:gd name="connsiteX1" fmla="*/ 5610 w 351838"/>
                <a:gd name="connsiteY1" fmla="*/ 218603 h 364110"/>
                <a:gd name="connsiteX2" fmla="*/ 64006 w 351838"/>
                <a:gd name="connsiteY2" fmla="*/ 301443 h 364110"/>
                <a:gd name="connsiteX3" fmla="*/ 154541 w 351838"/>
                <a:gd name="connsiteY3" fmla="*/ 351691 h 364110"/>
                <a:gd name="connsiteX4" fmla="*/ 192566 w 351838"/>
                <a:gd name="connsiteY4" fmla="*/ 363913 h 364110"/>
                <a:gd name="connsiteX5" fmla="*/ 276765 w 351838"/>
                <a:gd name="connsiteY5" fmla="*/ 314571 h 364110"/>
                <a:gd name="connsiteX6" fmla="*/ 351004 w 351838"/>
                <a:gd name="connsiteY6" fmla="*/ 165639 h 364110"/>
                <a:gd name="connsiteX7" fmla="*/ 338329 w 351838"/>
                <a:gd name="connsiteY7" fmla="*/ 116297 h 364110"/>
                <a:gd name="connsiteX8" fmla="*/ 322485 w 351838"/>
                <a:gd name="connsiteY8" fmla="*/ 4033 h 364110"/>
                <a:gd name="connsiteX9" fmla="*/ -275 w 351838"/>
                <a:gd name="connsiteY9" fmla="*/ 37531 h 36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838" h="364110">
                  <a:moveTo>
                    <a:pt x="-275" y="37531"/>
                  </a:moveTo>
                  <a:cubicBezTo>
                    <a:pt x="24623" y="93663"/>
                    <a:pt x="-8877" y="160207"/>
                    <a:pt x="5610" y="218603"/>
                  </a:cubicBezTo>
                  <a:cubicBezTo>
                    <a:pt x="15298" y="251956"/>
                    <a:pt x="35848" y="281113"/>
                    <a:pt x="64006" y="301443"/>
                  </a:cubicBezTo>
                  <a:cubicBezTo>
                    <a:pt x="92163" y="321578"/>
                    <a:pt x="122537" y="338436"/>
                    <a:pt x="154541" y="351691"/>
                  </a:cubicBezTo>
                  <a:cubicBezTo>
                    <a:pt x="166401" y="357978"/>
                    <a:pt x="179257" y="362116"/>
                    <a:pt x="192566" y="363913"/>
                  </a:cubicBezTo>
                  <a:cubicBezTo>
                    <a:pt x="226064" y="366629"/>
                    <a:pt x="253678" y="339468"/>
                    <a:pt x="276765" y="314571"/>
                  </a:cubicBezTo>
                  <a:cubicBezTo>
                    <a:pt x="315242" y="272472"/>
                    <a:pt x="356889" y="224035"/>
                    <a:pt x="351004" y="165639"/>
                  </a:cubicBezTo>
                  <a:cubicBezTo>
                    <a:pt x="348379" y="148822"/>
                    <a:pt x="344123" y="132295"/>
                    <a:pt x="338329" y="116297"/>
                  </a:cubicBezTo>
                  <a:cubicBezTo>
                    <a:pt x="327917" y="79784"/>
                    <a:pt x="322576" y="42004"/>
                    <a:pt x="322485" y="4033"/>
                  </a:cubicBezTo>
                  <a:cubicBezTo>
                    <a:pt x="213752" y="-6931"/>
                    <a:pt x="103887" y="4467"/>
                    <a:pt x="-275" y="37531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A1EAE1B-AC1B-8776-6DAA-48FE76D6D574}"/>
                </a:ext>
              </a:extLst>
            </p:cNvPr>
            <p:cNvSpPr/>
            <p:nvPr/>
          </p:nvSpPr>
          <p:spPr>
            <a:xfrm>
              <a:off x="8190411" y="1885549"/>
              <a:ext cx="359598" cy="234955"/>
            </a:xfrm>
            <a:custGeom>
              <a:avLst/>
              <a:gdLst>
                <a:gd name="connsiteX0" fmla="*/ -235 w 359598"/>
                <a:gd name="connsiteY0" fmla="*/ 153219 h 234955"/>
                <a:gd name="connsiteX1" fmla="*/ 6103 w 359598"/>
                <a:gd name="connsiteY1" fmla="*/ 225195 h 234955"/>
                <a:gd name="connsiteX2" fmla="*/ 10177 w 359598"/>
                <a:gd name="connsiteY2" fmla="*/ 233795 h 234955"/>
                <a:gd name="connsiteX3" fmla="*/ 18778 w 359598"/>
                <a:gd name="connsiteY3" fmla="*/ 233795 h 234955"/>
                <a:gd name="connsiteX4" fmla="*/ 30547 w 359598"/>
                <a:gd name="connsiteY4" fmla="*/ 213878 h 234955"/>
                <a:gd name="connsiteX5" fmla="*/ 30547 w 359598"/>
                <a:gd name="connsiteY5" fmla="*/ 189886 h 234955"/>
                <a:gd name="connsiteX6" fmla="*/ 46391 w 359598"/>
                <a:gd name="connsiteY6" fmla="*/ 161367 h 234955"/>
                <a:gd name="connsiteX7" fmla="*/ 67215 w 359598"/>
                <a:gd name="connsiteY7" fmla="*/ 161367 h 234955"/>
                <a:gd name="connsiteX8" fmla="*/ 145074 w 359598"/>
                <a:gd name="connsiteY8" fmla="*/ 145976 h 234955"/>
                <a:gd name="connsiteX9" fmla="*/ 222483 w 359598"/>
                <a:gd name="connsiteY9" fmla="*/ 125605 h 234955"/>
                <a:gd name="connsiteX10" fmla="*/ 267751 w 359598"/>
                <a:gd name="connsiteY10" fmla="*/ 119268 h 234955"/>
                <a:gd name="connsiteX11" fmla="*/ 289932 w 359598"/>
                <a:gd name="connsiteY11" fmla="*/ 94370 h 234955"/>
                <a:gd name="connsiteX12" fmla="*/ 317998 w 359598"/>
                <a:gd name="connsiteY12" fmla="*/ 133753 h 234955"/>
                <a:gd name="connsiteX13" fmla="*/ 331126 w 359598"/>
                <a:gd name="connsiteY13" fmla="*/ 150955 h 234955"/>
                <a:gd name="connsiteX14" fmla="*/ 334295 w 359598"/>
                <a:gd name="connsiteY14" fmla="*/ 166799 h 234955"/>
                <a:gd name="connsiteX15" fmla="*/ 356023 w 359598"/>
                <a:gd name="connsiteY15" fmla="*/ 190338 h 234955"/>
                <a:gd name="connsiteX16" fmla="*/ 359192 w 359598"/>
                <a:gd name="connsiteY16" fmla="*/ 116552 h 234955"/>
                <a:gd name="connsiteX17" fmla="*/ 343801 w 359598"/>
                <a:gd name="connsiteY17" fmla="*/ 58156 h 234955"/>
                <a:gd name="connsiteX18" fmla="*/ 318451 w 359598"/>
                <a:gd name="connsiteY18" fmla="*/ 10172 h 234955"/>
                <a:gd name="connsiteX19" fmla="*/ 277710 w 359598"/>
                <a:gd name="connsiteY19" fmla="*/ 666 h 234955"/>
                <a:gd name="connsiteX20" fmla="*/ 78079 w 359598"/>
                <a:gd name="connsiteY20" fmla="*/ 32353 h 234955"/>
                <a:gd name="connsiteX21" fmla="*/ 16967 w 359598"/>
                <a:gd name="connsiteY21" fmla="*/ 73094 h 234955"/>
                <a:gd name="connsiteX22" fmla="*/ 2029 w 359598"/>
                <a:gd name="connsiteY22" fmla="*/ 125152 h 234955"/>
                <a:gd name="connsiteX23" fmla="*/ -235 w 359598"/>
                <a:gd name="connsiteY23" fmla="*/ 153219 h 23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9598" h="234955">
                  <a:moveTo>
                    <a:pt x="-235" y="153219"/>
                  </a:moveTo>
                  <a:cubicBezTo>
                    <a:pt x="-597" y="177364"/>
                    <a:pt x="1485" y="201488"/>
                    <a:pt x="6103" y="225195"/>
                  </a:cubicBezTo>
                  <a:cubicBezTo>
                    <a:pt x="6193" y="228508"/>
                    <a:pt x="7687" y="231632"/>
                    <a:pt x="10177" y="233795"/>
                  </a:cubicBezTo>
                  <a:cubicBezTo>
                    <a:pt x="12847" y="235330"/>
                    <a:pt x="16106" y="235330"/>
                    <a:pt x="18778" y="233795"/>
                  </a:cubicBezTo>
                  <a:cubicBezTo>
                    <a:pt x="25522" y="229287"/>
                    <a:pt x="29868" y="221958"/>
                    <a:pt x="30547" y="213878"/>
                  </a:cubicBezTo>
                  <a:cubicBezTo>
                    <a:pt x="30547" y="206182"/>
                    <a:pt x="30547" y="198034"/>
                    <a:pt x="30547" y="189886"/>
                  </a:cubicBezTo>
                  <a:cubicBezTo>
                    <a:pt x="30954" y="178383"/>
                    <a:pt x="36839" y="167772"/>
                    <a:pt x="46391" y="161367"/>
                  </a:cubicBezTo>
                  <a:cubicBezTo>
                    <a:pt x="53180" y="159330"/>
                    <a:pt x="60424" y="159330"/>
                    <a:pt x="67215" y="161367"/>
                  </a:cubicBezTo>
                  <a:cubicBezTo>
                    <a:pt x="93967" y="161869"/>
                    <a:pt x="120539" y="156618"/>
                    <a:pt x="145074" y="145976"/>
                  </a:cubicBezTo>
                  <a:cubicBezTo>
                    <a:pt x="169474" y="134722"/>
                    <a:pt x="195684" y="127828"/>
                    <a:pt x="222483" y="125605"/>
                  </a:cubicBezTo>
                  <a:cubicBezTo>
                    <a:pt x="238779" y="125605"/>
                    <a:pt x="257339" y="129679"/>
                    <a:pt x="267751" y="119268"/>
                  </a:cubicBezTo>
                  <a:cubicBezTo>
                    <a:pt x="278162" y="108856"/>
                    <a:pt x="280878" y="99350"/>
                    <a:pt x="289932" y="94370"/>
                  </a:cubicBezTo>
                  <a:cubicBezTo>
                    <a:pt x="308492" y="83506"/>
                    <a:pt x="310755" y="126058"/>
                    <a:pt x="317998" y="133753"/>
                  </a:cubicBezTo>
                  <a:cubicBezTo>
                    <a:pt x="323159" y="138855"/>
                    <a:pt x="327550" y="144645"/>
                    <a:pt x="331126" y="150955"/>
                  </a:cubicBezTo>
                  <a:cubicBezTo>
                    <a:pt x="331126" y="155935"/>
                    <a:pt x="331126" y="161367"/>
                    <a:pt x="334295" y="166799"/>
                  </a:cubicBezTo>
                  <a:cubicBezTo>
                    <a:pt x="337238" y="177745"/>
                    <a:pt x="345340" y="186549"/>
                    <a:pt x="356023" y="190338"/>
                  </a:cubicBezTo>
                  <a:cubicBezTo>
                    <a:pt x="356023" y="190338"/>
                    <a:pt x="360097" y="123342"/>
                    <a:pt x="359192" y="116552"/>
                  </a:cubicBezTo>
                  <a:cubicBezTo>
                    <a:pt x="356023" y="97086"/>
                    <a:pt x="348780" y="77168"/>
                    <a:pt x="343801" y="58156"/>
                  </a:cubicBezTo>
                  <a:cubicBezTo>
                    <a:pt x="342352" y="39347"/>
                    <a:pt x="333164" y="21982"/>
                    <a:pt x="318451" y="10172"/>
                  </a:cubicBezTo>
                  <a:cubicBezTo>
                    <a:pt x="306003" y="3368"/>
                    <a:pt x="291879" y="82"/>
                    <a:pt x="277710" y="666"/>
                  </a:cubicBezTo>
                  <a:cubicBezTo>
                    <a:pt x="209672" y="-2929"/>
                    <a:pt x="141634" y="7868"/>
                    <a:pt x="78079" y="32353"/>
                  </a:cubicBezTo>
                  <a:cubicBezTo>
                    <a:pt x="54041" y="39451"/>
                    <a:pt x="32765" y="53656"/>
                    <a:pt x="16967" y="73094"/>
                  </a:cubicBezTo>
                  <a:cubicBezTo>
                    <a:pt x="8909" y="89418"/>
                    <a:pt x="3884" y="107050"/>
                    <a:pt x="2029" y="125152"/>
                  </a:cubicBezTo>
                  <a:cubicBezTo>
                    <a:pt x="308" y="134405"/>
                    <a:pt x="-462" y="143812"/>
                    <a:pt x="-235" y="153219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9F16C9F-7E03-46A2-7240-AB30C3C64AE1}"/>
                </a:ext>
              </a:extLst>
            </p:cNvPr>
            <p:cNvSpPr/>
            <p:nvPr/>
          </p:nvSpPr>
          <p:spPr>
            <a:xfrm>
              <a:off x="8337425" y="2194051"/>
              <a:ext cx="137000" cy="36282"/>
            </a:xfrm>
            <a:custGeom>
              <a:avLst/>
              <a:gdLst>
                <a:gd name="connsiteX0" fmla="*/ 51929 w 137000"/>
                <a:gd name="connsiteY0" fmla="*/ 36200 h 36282"/>
                <a:gd name="connsiteX1" fmla="*/ 777 w 137000"/>
                <a:gd name="connsiteY1" fmla="*/ 24431 h 36282"/>
                <a:gd name="connsiteX2" fmla="*/ 777 w 137000"/>
                <a:gd name="connsiteY2" fmla="*/ 18998 h 36282"/>
                <a:gd name="connsiteX3" fmla="*/ 6209 w 137000"/>
                <a:gd name="connsiteY3" fmla="*/ 18998 h 36282"/>
                <a:gd name="connsiteX4" fmla="*/ 130243 w 137000"/>
                <a:gd name="connsiteY4" fmla="*/ 439 h 36282"/>
                <a:gd name="connsiteX5" fmla="*/ 136263 w 137000"/>
                <a:gd name="connsiteY5" fmla="*/ 2557 h 36282"/>
                <a:gd name="connsiteX6" fmla="*/ 136128 w 137000"/>
                <a:gd name="connsiteY6" fmla="*/ 6776 h 36282"/>
                <a:gd name="connsiteX7" fmla="*/ 51929 w 137000"/>
                <a:gd name="connsiteY7" fmla="*/ 36200 h 3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000" h="36282">
                  <a:moveTo>
                    <a:pt x="51929" y="36200"/>
                  </a:moveTo>
                  <a:cubicBezTo>
                    <a:pt x="34184" y="36359"/>
                    <a:pt x="16665" y="32325"/>
                    <a:pt x="777" y="24431"/>
                  </a:cubicBezTo>
                  <a:cubicBezTo>
                    <a:pt x="-626" y="22882"/>
                    <a:pt x="-626" y="20547"/>
                    <a:pt x="777" y="18998"/>
                  </a:cubicBezTo>
                  <a:cubicBezTo>
                    <a:pt x="2406" y="17790"/>
                    <a:pt x="4579" y="17790"/>
                    <a:pt x="6209" y="18998"/>
                  </a:cubicBezTo>
                  <a:cubicBezTo>
                    <a:pt x="47538" y="38255"/>
                    <a:pt x="96383" y="30949"/>
                    <a:pt x="130243" y="439"/>
                  </a:cubicBezTo>
                  <a:cubicBezTo>
                    <a:pt x="132506" y="-643"/>
                    <a:pt x="135177" y="303"/>
                    <a:pt x="136263" y="2557"/>
                  </a:cubicBezTo>
                  <a:cubicBezTo>
                    <a:pt x="136943" y="3902"/>
                    <a:pt x="136852" y="5481"/>
                    <a:pt x="136128" y="6776"/>
                  </a:cubicBezTo>
                  <a:cubicBezTo>
                    <a:pt x="112724" y="26762"/>
                    <a:pt x="82666" y="37260"/>
                    <a:pt x="51929" y="36200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9633B1-62A5-927A-D8F4-0A482968C4E2}"/>
                </a:ext>
              </a:extLst>
            </p:cNvPr>
            <p:cNvSpPr/>
            <p:nvPr/>
          </p:nvSpPr>
          <p:spPr>
            <a:xfrm>
              <a:off x="8471736" y="2093551"/>
              <a:ext cx="19182" cy="39152"/>
            </a:xfrm>
            <a:custGeom>
              <a:avLst/>
              <a:gdLst>
                <a:gd name="connsiteX0" fmla="*/ 913 w 19182"/>
                <a:gd name="connsiteY0" fmla="*/ 11308 h 39152"/>
                <a:gd name="connsiteX1" fmla="*/ 913 w 19182"/>
                <a:gd name="connsiteY1" fmla="*/ 29415 h 39152"/>
                <a:gd name="connsiteX2" fmla="*/ 4534 w 19182"/>
                <a:gd name="connsiteY2" fmla="*/ 36658 h 39152"/>
                <a:gd name="connsiteX3" fmla="*/ 11777 w 19182"/>
                <a:gd name="connsiteY3" fmla="*/ 38921 h 39152"/>
                <a:gd name="connsiteX4" fmla="*/ 14946 w 19182"/>
                <a:gd name="connsiteY4" fmla="*/ 36658 h 39152"/>
                <a:gd name="connsiteX5" fmla="*/ 18567 w 19182"/>
                <a:gd name="connsiteY5" fmla="*/ 25341 h 39152"/>
                <a:gd name="connsiteX6" fmla="*/ 18567 w 19182"/>
                <a:gd name="connsiteY6" fmla="*/ 12213 h 39152"/>
                <a:gd name="connsiteX7" fmla="*/ 18567 w 19182"/>
                <a:gd name="connsiteY7" fmla="*/ 4518 h 39152"/>
                <a:gd name="connsiteX8" fmla="*/ 12230 w 19182"/>
                <a:gd name="connsiteY8" fmla="*/ -9 h 39152"/>
                <a:gd name="connsiteX9" fmla="*/ 913 w 19182"/>
                <a:gd name="connsiteY9" fmla="*/ 11308 h 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82" h="39152">
                  <a:moveTo>
                    <a:pt x="913" y="11308"/>
                  </a:moveTo>
                  <a:cubicBezTo>
                    <a:pt x="-672" y="17243"/>
                    <a:pt x="-672" y="23481"/>
                    <a:pt x="913" y="29415"/>
                  </a:cubicBezTo>
                  <a:cubicBezTo>
                    <a:pt x="1184" y="32195"/>
                    <a:pt x="2496" y="34775"/>
                    <a:pt x="4534" y="36658"/>
                  </a:cubicBezTo>
                  <a:cubicBezTo>
                    <a:pt x="6345" y="38718"/>
                    <a:pt x="9151" y="39591"/>
                    <a:pt x="11777" y="38921"/>
                  </a:cubicBezTo>
                  <a:cubicBezTo>
                    <a:pt x="12999" y="38432"/>
                    <a:pt x="14085" y="37658"/>
                    <a:pt x="14946" y="36658"/>
                  </a:cubicBezTo>
                  <a:cubicBezTo>
                    <a:pt x="17254" y="33340"/>
                    <a:pt x="18521" y="29393"/>
                    <a:pt x="18567" y="25341"/>
                  </a:cubicBezTo>
                  <a:cubicBezTo>
                    <a:pt x="19020" y="20977"/>
                    <a:pt x="19020" y="16577"/>
                    <a:pt x="18567" y="12213"/>
                  </a:cubicBezTo>
                  <a:cubicBezTo>
                    <a:pt x="19020" y="9669"/>
                    <a:pt x="19020" y="7062"/>
                    <a:pt x="18567" y="4518"/>
                  </a:cubicBezTo>
                  <a:cubicBezTo>
                    <a:pt x="17209" y="2173"/>
                    <a:pt x="14900" y="525"/>
                    <a:pt x="12230" y="-9"/>
                  </a:cubicBezTo>
                  <a:cubicBezTo>
                    <a:pt x="5892" y="444"/>
                    <a:pt x="5892" y="2254"/>
                    <a:pt x="913" y="11308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F87229-D87D-9462-593E-8159430EAB95}"/>
                </a:ext>
              </a:extLst>
            </p:cNvPr>
            <p:cNvSpPr/>
            <p:nvPr/>
          </p:nvSpPr>
          <p:spPr>
            <a:xfrm>
              <a:off x="8290889" y="2121976"/>
              <a:ext cx="21978" cy="41349"/>
            </a:xfrm>
            <a:custGeom>
              <a:avLst/>
              <a:gdLst>
                <a:gd name="connsiteX0" fmla="*/ 234 w 21978"/>
                <a:gd name="connsiteY0" fmla="*/ 9138 h 41349"/>
                <a:gd name="connsiteX1" fmla="*/ 234 w 21978"/>
                <a:gd name="connsiteY1" fmla="*/ 24077 h 41349"/>
                <a:gd name="connsiteX2" fmla="*/ 5666 w 21978"/>
                <a:gd name="connsiteY2" fmla="*/ 38110 h 41349"/>
                <a:gd name="connsiteX3" fmla="*/ 10645 w 21978"/>
                <a:gd name="connsiteY3" fmla="*/ 41279 h 41349"/>
                <a:gd name="connsiteX4" fmla="*/ 17888 w 21978"/>
                <a:gd name="connsiteY4" fmla="*/ 38110 h 41349"/>
                <a:gd name="connsiteX5" fmla="*/ 21057 w 21978"/>
                <a:gd name="connsiteY5" fmla="*/ 30867 h 41349"/>
                <a:gd name="connsiteX6" fmla="*/ 21057 w 21978"/>
                <a:gd name="connsiteY6" fmla="*/ 15476 h 41349"/>
                <a:gd name="connsiteX7" fmla="*/ 18341 w 21978"/>
                <a:gd name="connsiteY7" fmla="*/ 5970 h 41349"/>
                <a:gd name="connsiteX8" fmla="*/ 10645 w 21978"/>
                <a:gd name="connsiteY8" fmla="*/ 85 h 41349"/>
                <a:gd name="connsiteX9" fmla="*/ 234 w 21978"/>
                <a:gd name="connsiteY9" fmla="*/ 9138 h 41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78" h="41349">
                  <a:moveTo>
                    <a:pt x="234" y="9138"/>
                  </a:moveTo>
                  <a:cubicBezTo>
                    <a:pt x="-445" y="14095"/>
                    <a:pt x="-445" y="19120"/>
                    <a:pt x="234" y="24077"/>
                  </a:cubicBezTo>
                  <a:cubicBezTo>
                    <a:pt x="370" y="29237"/>
                    <a:pt x="2316" y="34190"/>
                    <a:pt x="5666" y="38110"/>
                  </a:cubicBezTo>
                  <a:cubicBezTo>
                    <a:pt x="7024" y="39572"/>
                    <a:pt x="8744" y="40663"/>
                    <a:pt x="10645" y="41279"/>
                  </a:cubicBezTo>
                  <a:cubicBezTo>
                    <a:pt x="13452" y="41636"/>
                    <a:pt x="16259" y="40419"/>
                    <a:pt x="17888" y="38110"/>
                  </a:cubicBezTo>
                  <a:cubicBezTo>
                    <a:pt x="19654" y="36077"/>
                    <a:pt x="20786" y="33551"/>
                    <a:pt x="21057" y="30867"/>
                  </a:cubicBezTo>
                  <a:cubicBezTo>
                    <a:pt x="21918" y="25774"/>
                    <a:pt x="21918" y="20569"/>
                    <a:pt x="21057" y="15476"/>
                  </a:cubicBezTo>
                  <a:cubicBezTo>
                    <a:pt x="20695" y="12176"/>
                    <a:pt x="19790" y="8962"/>
                    <a:pt x="18341" y="5970"/>
                  </a:cubicBezTo>
                  <a:cubicBezTo>
                    <a:pt x="16892" y="2860"/>
                    <a:pt x="14041" y="660"/>
                    <a:pt x="10645" y="85"/>
                  </a:cubicBezTo>
                  <a:cubicBezTo>
                    <a:pt x="5666" y="-368"/>
                    <a:pt x="1592" y="537"/>
                    <a:pt x="234" y="9138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E829C9-FCFF-4254-BB4A-E40AC9058288}"/>
                </a:ext>
              </a:extLst>
            </p:cNvPr>
            <p:cNvSpPr/>
            <p:nvPr/>
          </p:nvSpPr>
          <p:spPr>
            <a:xfrm>
              <a:off x="8383437" y="2156576"/>
              <a:ext cx="36874" cy="13939"/>
            </a:xfrm>
            <a:custGeom>
              <a:avLst/>
              <a:gdLst>
                <a:gd name="connsiteX0" fmla="*/ 14971 w 36874"/>
                <a:gd name="connsiteY0" fmla="*/ 13921 h 13939"/>
                <a:gd name="connsiteX1" fmla="*/ 2296 w 36874"/>
                <a:gd name="connsiteY1" fmla="*/ 11658 h 13939"/>
                <a:gd name="connsiteX2" fmla="*/ 33 w 36874"/>
                <a:gd name="connsiteY2" fmla="*/ 6226 h 13939"/>
                <a:gd name="connsiteX3" fmla="*/ 5465 w 36874"/>
                <a:gd name="connsiteY3" fmla="*/ 3962 h 13939"/>
                <a:gd name="connsiteX4" fmla="*/ 29457 w 36874"/>
                <a:gd name="connsiteY4" fmla="*/ 1246 h 13939"/>
                <a:gd name="connsiteX5" fmla="*/ 35206 w 36874"/>
                <a:gd name="connsiteY5" fmla="*/ 1124 h 13939"/>
                <a:gd name="connsiteX6" fmla="*/ 35342 w 36874"/>
                <a:gd name="connsiteY6" fmla="*/ 1246 h 13939"/>
                <a:gd name="connsiteX7" fmla="*/ 35478 w 36874"/>
                <a:gd name="connsiteY7" fmla="*/ 7009 h 13939"/>
                <a:gd name="connsiteX8" fmla="*/ 35342 w 36874"/>
                <a:gd name="connsiteY8" fmla="*/ 7131 h 13939"/>
                <a:gd name="connsiteX9" fmla="*/ 14971 w 36874"/>
                <a:gd name="connsiteY9" fmla="*/ 13921 h 1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74" h="13939">
                  <a:moveTo>
                    <a:pt x="14971" y="13921"/>
                  </a:moveTo>
                  <a:cubicBezTo>
                    <a:pt x="10671" y="13831"/>
                    <a:pt x="6370" y="13066"/>
                    <a:pt x="2296" y="11658"/>
                  </a:cubicBezTo>
                  <a:cubicBezTo>
                    <a:pt x="169" y="10784"/>
                    <a:pt x="-827" y="8349"/>
                    <a:pt x="33" y="6226"/>
                  </a:cubicBezTo>
                  <a:cubicBezTo>
                    <a:pt x="893" y="4103"/>
                    <a:pt x="3338" y="3089"/>
                    <a:pt x="5465" y="3962"/>
                  </a:cubicBezTo>
                  <a:cubicBezTo>
                    <a:pt x="13432" y="6932"/>
                    <a:pt x="22350" y="5923"/>
                    <a:pt x="29457" y="1246"/>
                  </a:cubicBezTo>
                  <a:cubicBezTo>
                    <a:pt x="30996" y="-379"/>
                    <a:pt x="33577" y="-433"/>
                    <a:pt x="35206" y="1124"/>
                  </a:cubicBezTo>
                  <a:cubicBezTo>
                    <a:pt x="35251" y="1160"/>
                    <a:pt x="35297" y="1206"/>
                    <a:pt x="35342" y="1246"/>
                  </a:cubicBezTo>
                  <a:cubicBezTo>
                    <a:pt x="36971" y="2804"/>
                    <a:pt x="37017" y="5384"/>
                    <a:pt x="35478" y="7009"/>
                  </a:cubicBezTo>
                  <a:cubicBezTo>
                    <a:pt x="35432" y="7050"/>
                    <a:pt x="35387" y="7091"/>
                    <a:pt x="35342" y="7131"/>
                  </a:cubicBezTo>
                  <a:cubicBezTo>
                    <a:pt x="29547" y="11694"/>
                    <a:pt x="22350" y="14098"/>
                    <a:pt x="14971" y="13921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521E857-7D10-4C1C-BA95-5A6471DA8F9C}"/>
                </a:ext>
              </a:extLst>
            </p:cNvPr>
            <p:cNvSpPr/>
            <p:nvPr/>
          </p:nvSpPr>
          <p:spPr>
            <a:xfrm>
              <a:off x="8272386" y="2254705"/>
              <a:ext cx="296052" cy="528316"/>
            </a:xfrm>
            <a:custGeom>
              <a:avLst/>
              <a:gdLst>
                <a:gd name="connsiteX0" fmla="*/ 295777 w 296052"/>
                <a:gd name="connsiteY0" fmla="*/ 218635 h 528316"/>
                <a:gd name="connsiteX1" fmla="*/ 239192 w 296052"/>
                <a:gd name="connsiteY1" fmla="*/ 192832 h 528316"/>
                <a:gd name="connsiteX2" fmla="*/ 206599 w 296052"/>
                <a:gd name="connsiteY2" fmla="*/ 117235 h 528316"/>
                <a:gd name="connsiteX3" fmla="*/ 199809 w 296052"/>
                <a:gd name="connsiteY3" fmla="*/ -9 h 528316"/>
                <a:gd name="connsiteX4" fmla="*/ 30508 w 296052"/>
                <a:gd name="connsiteY4" fmla="*/ 10403 h 528316"/>
                <a:gd name="connsiteX5" fmla="*/ 40918 w 296052"/>
                <a:gd name="connsiteY5" fmla="*/ 134437 h 528316"/>
                <a:gd name="connsiteX6" fmla="*/ -275 w 296052"/>
                <a:gd name="connsiteY6" fmla="*/ 250323 h 528316"/>
                <a:gd name="connsiteX7" fmla="*/ 103388 w 296052"/>
                <a:gd name="connsiteY7" fmla="*/ 448143 h 528316"/>
                <a:gd name="connsiteX8" fmla="*/ 139602 w 296052"/>
                <a:gd name="connsiteY8" fmla="*/ 500654 h 528316"/>
                <a:gd name="connsiteX9" fmla="*/ 176722 w 296052"/>
                <a:gd name="connsiteY9" fmla="*/ 527815 h 528316"/>
                <a:gd name="connsiteX10" fmla="*/ 183965 w 296052"/>
                <a:gd name="connsiteY10" fmla="*/ 527815 h 528316"/>
                <a:gd name="connsiteX11" fmla="*/ 189850 w 296052"/>
                <a:gd name="connsiteY11" fmla="*/ 521478 h 528316"/>
                <a:gd name="connsiteX12" fmla="*/ 295777 w 296052"/>
                <a:gd name="connsiteY12" fmla="*/ 218635 h 52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052" h="528316">
                  <a:moveTo>
                    <a:pt x="295777" y="218635"/>
                  </a:moveTo>
                  <a:cubicBezTo>
                    <a:pt x="275135" y="214656"/>
                    <a:pt x="255715" y="205811"/>
                    <a:pt x="239192" y="192832"/>
                  </a:cubicBezTo>
                  <a:cubicBezTo>
                    <a:pt x="220179" y="171982"/>
                    <a:pt x="208727" y="145369"/>
                    <a:pt x="206599" y="117235"/>
                  </a:cubicBezTo>
                  <a:cubicBezTo>
                    <a:pt x="201620" y="78359"/>
                    <a:pt x="199356" y="39184"/>
                    <a:pt x="199809" y="-9"/>
                  </a:cubicBezTo>
                  <a:cubicBezTo>
                    <a:pt x="144582" y="-9"/>
                    <a:pt x="87544" y="8139"/>
                    <a:pt x="30508" y="10403"/>
                  </a:cubicBezTo>
                  <a:cubicBezTo>
                    <a:pt x="38882" y="51189"/>
                    <a:pt x="42368" y="92826"/>
                    <a:pt x="40918" y="134437"/>
                  </a:cubicBezTo>
                  <a:cubicBezTo>
                    <a:pt x="37841" y="176061"/>
                    <a:pt x="23581" y="216086"/>
                    <a:pt x="-275" y="250323"/>
                  </a:cubicBezTo>
                  <a:cubicBezTo>
                    <a:pt x="29919" y="317622"/>
                    <a:pt x="64459" y="383560"/>
                    <a:pt x="103388" y="448143"/>
                  </a:cubicBezTo>
                  <a:cubicBezTo>
                    <a:pt x="113437" y="466948"/>
                    <a:pt x="125615" y="484561"/>
                    <a:pt x="139602" y="500654"/>
                  </a:cubicBezTo>
                  <a:cubicBezTo>
                    <a:pt x="149833" y="512338"/>
                    <a:pt x="162508" y="521613"/>
                    <a:pt x="176722" y="527815"/>
                  </a:cubicBezTo>
                  <a:cubicBezTo>
                    <a:pt x="179076" y="528471"/>
                    <a:pt x="181611" y="528471"/>
                    <a:pt x="183965" y="527815"/>
                  </a:cubicBezTo>
                  <a:cubicBezTo>
                    <a:pt x="186455" y="526289"/>
                    <a:pt x="188492" y="524094"/>
                    <a:pt x="189850" y="521478"/>
                  </a:cubicBezTo>
                  <a:cubicBezTo>
                    <a:pt x="241455" y="425962"/>
                    <a:pt x="254130" y="314603"/>
                    <a:pt x="295777" y="218635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BF98394-9D54-F255-DD71-D673A4AD2997}"/>
                </a:ext>
              </a:extLst>
            </p:cNvPr>
            <p:cNvSpPr/>
            <p:nvPr/>
          </p:nvSpPr>
          <p:spPr>
            <a:xfrm>
              <a:off x="8143283" y="2443472"/>
              <a:ext cx="624878" cy="1000023"/>
            </a:xfrm>
            <a:custGeom>
              <a:avLst/>
              <a:gdLst>
                <a:gd name="connsiteX0" fmla="*/ 68622 w 624878"/>
                <a:gd name="connsiteY0" fmla="*/ 33942 h 1000023"/>
                <a:gd name="connsiteX1" fmla="*/ 155084 w 624878"/>
                <a:gd name="connsiteY1" fmla="*/ 17193 h 1000023"/>
                <a:gd name="connsiteX2" fmla="*/ 299489 w 624878"/>
                <a:gd name="connsiteY2" fmla="*/ 221804 h 1000023"/>
                <a:gd name="connsiteX3" fmla="*/ 372823 w 624878"/>
                <a:gd name="connsiteY3" fmla="*/ -9 h 1000023"/>
                <a:gd name="connsiteX4" fmla="*/ 480107 w 624878"/>
                <a:gd name="connsiteY4" fmla="*/ 25794 h 1000023"/>
                <a:gd name="connsiteX5" fmla="*/ 555252 w 624878"/>
                <a:gd name="connsiteY5" fmla="*/ 686705 h 1000023"/>
                <a:gd name="connsiteX6" fmla="*/ 621343 w 624878"/>
                <a:gd name="connsiteY6" fmla="*/ 909424 h 1000023"/>
                <a:gd name="connsiteX7" fmla="*/ 621343 w 624878"/>
                <a:gd name="connsiteY7" fmla="*/ 940206 h 1000023"/>
                <a:gd name="connsiteX8" fmla="*/ 596898 w 624878"/>
                <a:gd name="connsiteY8" fmla="*/ 951975 h 1000023"/>
                <a:gd name="connsiteX9" fmla="*/ 415826 w 624878"/>
                <a:gd name="connsiteY9" fmla="*/ 982305 h 1000023"/>
                <a:gd name="connsiteX10" fmla="*/ 17469 w 624878"/>
                <a:gd name="connsiteY10" fmla="*/ 974157 h 1000023"/>
                <a:gd name="connsiteX11" fmla="*/ 3436 w 624878"/>
                <a:gd name="connsiteY11" fmla="*/ 966008 h 1000023"/>
                <a:gd name="connsiteX12" fmla="*/ -186 w 624878"/>
                <a:gd name="connsiteY12" fmla="*/ 951070 h 1000023"/>
                <a:gd name="connsiteX13" fmla="*/ -186 w 624878"/>
                <a:gd name="connsiteY13" fmla="*/ 821604 h 1000023"/>
                <a:gd name="connsiteX14" fmla="*/ 68622 w 624878"/>
                <a:gd name="connsiteY14" fmla="*/ 33942 h 100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4878" h="1000023">
                  <a:moveTo>
                    <a:pt x="68622" y="33942"/>
                  </a:moveTo>
                  <a:cubicBezTo>
                    <a:pt x="97141" y="27604"/>
                    <a:pt x="126112" y="22172"/>
                    <a:pt x="155084" y="17193"/>
                  </a:cubicBezTo>
                  <a:cubicBezTo>
                    <a:pt x="211126" y="79473"/>
                    <a:pt x="259562" y="148148"/>
                    <a:pt x="299489" y="221804"/>
                  </a:cubicBezTo>
                  <a:cubicBezTo>
                    <a:pt x="309991" y="143961"/>
                    <a:pt x="334842" y="68744"/>
                    <a:pt x="372823" y="-9"/>
                  </a:cubicBezTo>
                  <a:cubicBezTo>
                    <a:pt x="405416" y="8592"/>
                    <a:pt x="438460" y="15835"/>
                    <a:pt x="480107" y="25794"/>
                  </a:cubicBezTo>
                  <a:cubicBezTo>
                    <a:pt x="487350" y="248059"/>
                    <a:pt x="495045" y="472588"/>
                    <a:pt x="555252" y="686705"/>
                  </a:cubicBezTo>
                  <a:cubicBezTo>
                    <a:pt x="576075" y="761397"/>
                    <a:pt x="602783" y="834279"/>
                    <a:pt x="621343" y="909424"/>
                  </a:cubicBezTo>
                  <a:cubicBezTo>
                    <a:pt x="625689" y="919224"/>
                    <a:pt x="625689" y="930405"/>
                    <a:pt x="621343" y="940206"/>
                  </a:cubicBezTo>
                  <a:cubicBezTo>
                    <a:pt x="614961" y="947073"/>
                    <a:pt x="606224" y="951278"/>
                    <a:pt x="596898" y="951975"/>
                  </a:cubicBezTo>
                  <a:cubicBezTo>
                    <a:pt x="536239" y="963745"/>
                    <a:pt x="475580" y="974157"/>
                    <a:pt x="415826" y="982305"/>
                  </a:cubicBezTo>
                  <a:cubicBezTo>
                    <a:pt x="284007" y="1008406"/>
                    <a:pt x="148112" y="1005627"/>
                    <a:pt x="17469" y="974157"/>
                  </a:cubicBezTo>
                  <a:cubicBezTo>
                    <a:pt x="12037" y="973020"/>
                    <a:pt x="7103" y="970164"/>
                    <a:pt x="3436" y="966008"/>
                  </a:cubicBezTo>
                  <a:cubicBezTo>
                    <a:pt x="629" y="961559"/>
                    <a:pt x="-638" y="956312"/>
                    <a:pt x="-186" y="951070"/>
                  </a:cubicBezTo>
                  <a:cubicBezTo>
                    <a:pt x="-186" y="905802"/>
                    <a:pt x="-186" y="865061"/>
                    <a:pt x="-186" y="821604"/>
                  </a:cubicBezTo>
                  <a:cubicBezTo>
                    <a:pt x="2757" y="557687"/>
                    <a:pt x="25754" y="294373"/>
                    <a:pt x="68622" y="33942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779B096-20D4-2194-C4BA-F748371B98E0}"/>
                </a:ext>
              </a:extLst>
            </p:cNvPr>
            <p:cNvSpPr/>
            <p:nvPr/>
          </p:nvSpPr>
          <p:spPr>
            <a:xfrm>
              <a:off x="8535996" y="2407678"/>
              <a:ext cx="344290" cy="1114075"/>
            </a:xfrm>
            <a:custGeom>
              <a:avLst/>
              <a:gdLst>
                <a:gd name="connsiteX0" fmla="*/ 27188 w 344290"/>
                <a:gd name="connsiteY0" fmla="*/ 14057 h 1114075"/>
                <a:gd name="connsiteX1" fmla="*/ 3648 w 344290"/>
                <a:gd name="connsiteY1" fmla="*/ 19036 h 1114075"/>
                <a:gd name="connsiteX2" fmla="*/ 9080 w 344290"/>
                <a:gd name="connsiteY2" fmla="*/ 541428 h 1114075"/>
                <a:gd name="connsiteX3" fmla="*/ 17229 w 344290"/>
                <a:gd name="connsiteY3" fmla="*/ 755093 h 1114075"/>
                <a:gd name="connsiteX4" fmla="*/ 31714 w 344290"/>
                <a:gd name="connsiteY4" fmla="*/ 971473 h 1114075"/>
                <a:gd name="connsiteX5" fmla="*/ 39863 w 344290"/>
                <a:gd name="connsiteY5" fmla="*/ 1010404 h 1114075"/>
                <a:gd name="connsiteX6" fmla="*/ 76530 w 344290"/>
                <a:gd name="connsiteY6" fmla="*/ 1048881 h 1114075"/>
                <a:gd name="connsiteX7" fmla="*/ 320070 w 344290"/>
                <a:gd name="connsiteY7" fmla="*/ 1113162 h 1114075"/>
                <a:gd name="connsiteX8" fmla="*/ 338178 w 344290"/>
                <a:gd name="connsiteY8" fmla="*/ 1106372 h 1114075"/>
                <a:gd name="connsiteX9" fmla="*/ 343610 w 344290"/>
                <a:gd name="connsiteY9" fmla="*/ 1080569 h 1114075"/>
                <a:gd name="connsiteX10" fmla="*/ 322334 w 344290"/>
                <a:gd name="connsiteY10" fmla="*/ 894518 h 1114075"/>
                <a:gd name="connsiteX11" fmla="*/ 243115 w 344290"/>
                <a:gd name="connsiteY11" fmla="*/ 116362 h 1114075"/>
                <a:gd name="connsiteX12" fmla="*/ 234061 w 344290"/>
                <a:gd name="connsiteY12" fmla="*/ 84675 h 1114075"/>
                <a:gd name="connsiteX13" fmla="*/ 225009 w 344290"/>
                <a:gd name="connsiteY13" fmla="*/ 45744 h 1114075"/>
                <a:gd name="connsiteX14" fmla="*/ 191509 w 344290"/>
                <a:gd name="connsiteY14" fmla="*/ 6814 h 1114075"/>
                <a:gd name="connsiteX15" fmla="*/ 100974 w 344290"/>
                <a:gd name="connsiteY15" fmla="*/ 4098 h 1114075"/>
                <a:gd name="connsiteX16" fmla="*/ 27188 w 344290"/>
                <a:gd name="connsiteY16" fmla="*/ 14057 h 111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4290" h="1114075">
                  <a:moveTo>
                    <a:pt x="27188" y="14057"/>
                  </a:moveTo>
                  <a:lnTo>
                    <a:pt x="3648" y="19036"/>
                  </a:lnTo>
                  <a:cubicBezTo>
                    <a:pt x="-3007" y="193467"/>
                    <a:pt x="-1196" y="367599"/>
                    <a:pt x="9080" y="541428"/>
                  </a:cubicBezTo>
                  <a:cubicBezTo>
                    <a:pt x="13607" y="612499"/>
                    <a:pt x="13607" y="684022"/>
                    <a:pt x="17229" y="755093"/>
                  </a:cubicBezTo>
                  <a:cubicBezTo>
                    <a:pt x="20850" y="826163"/>
                    <a:pt x="27640" y="899497"/>
                    <a:pt x="31714" y="971473"/>
                  </a:cubicBezTo>
                  <a:cubicBezTo>
                    <a:pt x="32348" y="984805"/>
                    <a:pt x="35064" y="997946"/>
                    <a:pt x="39863" y="1010404"/>
                  </a:cubicBezTo>
                  <a:cubicBezTo>
                    <a:pt x="47965" y="1026610"/>
                    <a:pt x="60731" y="1040013"/>
                    <a:pt x="76530" y="1048881"/>
                  </a:cubicBezTo>
                  <a:cubicBezTo>
                    <a:pt x="148460" y="1096422"/>
                    <a:pt x="234017" y="1119006"/>
                    <a:pt x="320070" y="1113162"/>
                  </a:cubicBezTo>
                  <a:cubicBezTo>
                    <a:pt x="326770" y="1113538"/>
                    <a:pt x="333379" y="1111075"/>
                    <a:pt x="338178" y="1106372"/>
                  </a:cubicBezTo>
                  <a:cubicBezTo>
                    <a:pt x="343022" y="1098694"/>
                    <a:pt x="344923" y="1089541"/>
                    <a:pt x="343610" y="1080569"/>
                  </a:cubicBezTo>
                  <a:cubicBezTo>
                    <a:pt x="339898" y="1018212"/>
                    <a:pt x="332791" y="956100"/>
                    <a:pt x="322334" y="894518"/>
                  </a:cubicBezTo>
                  <a:cubicBezTo>
                    <a:pt x="287025" y="636491"/>
                    <a:pt x="291099" y="371673"/>
                    <a:pt x="243115" y="116362"/>
                  </a:cubicBezTo>
                  <a:cubicBezTo>
                    <a:pt x="240851" y="105045"/>
                    <a:pt x="236326" y="95539"/>
                    <a:pt x="234061" y="84675"/>
                  </a:cubicBezTo>
                  <a:cubicBezTo>
                    <a:pt x="232160" y="71461"/>
                    <a:pt x="229128" y="58437"/>
                    <a:pt x="225009" y="45744"/>
                  </a:cubicBezTo>
                  <a:cubicBezTo>
                    <a:pt x="219213" y="28977"/>
                    <a:pt x="207218" y="15053"/>
                    <a:pt x="191509" y="6814"/>
                  </a:cubicBezTo>
                  <a:cubicBezTo>
                    <a:pt x="161950" y="-1248"/>
                    <a:pt x="130942" y="-2181"/>
                    <a:pt x="100974" y="4098"/>
                  </a:cubicBezTo>
                  <a:cubicBezTo>
                    <a:pt x="76212" y="6112"/>
                    <a:pt x="51586" y="9435"/>
                    <a:pt x="27188" y="14057"/>
                  </a:cubicBezTo>
                  <a:close/>
                </a:path>
              </a:pathLst>
            </a:custGeom>
            <a:solidFill>
              <a:schemeClr val="accent2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44E7527-A67F-E418-AB54-D4789C04EFDC}"/>
                </a:ext>
              </a:extLst>
            </p:cNvPr>
            <p:cNvSpPr/>
            <p:nvPr/>
          </p:nvSpPr>
          <p:spPr>
            <a:xfrm>
              <a:off x="8028619" y="2450704"/>
              <a:ext cx="288391" cy="1162348"/>
            </a:xfrm>
            <a:custGeom>
              <a:avLst/>
              <a:gdLst>
                <a:gd name="connsiteX0" fmla="*/ 241682 w 288391"/>
                <a:gd name="connsiteY0" fmla="*/ 2718 h 1162348"/>
                <a:gd name="connsiteX1" fmla="*/ 214521 w 288391"/>
                <a:gd name="connsiteY1" fmla="*/ 455 h 1162348"/>
                <a:gd name="connsiteX2" fmla="*/ 88676 w 288391"/>
                <a:gd name="connsiteY2" fmla="*/ 21731 h 1162348"/>
                <a:gd name="connsiteX3" fmla="*/ 30280 w 288391"/>
                <a:gd name="connsiteY3" fmla="*/ 514246 h 1162348"/>
                <a:gd name="connsiteX4" fmla="*/ 1761 w 288391"/>
                <a:gd name="connsiteY4" fmla="*/ 1031658 h 1162348"/>
                <a:gd name="connsiteX5" fmla="*/ 1761 w 288391"/>
                <a:gd name="connsiteY5" fmla="*/ 1147997 h 1162348"/>
                <a:gd name="connsiteX6" fmla="*/ 6742 w 288391"/>
                <a:gd name="connsiteY6" fmla="*/ 1161125 h 1162348"/>
                <a:gd name="connsiteX7" fmla="*/ 17152 w 288391"/>
                <a:gd name="connsiteY7" fmla="*/ 1161125 h 1162348"/>
                <a:gd name="connsiteX8" fmla="*/ 225838 w 288391"/>
                <a:gd name="connsiteY8" fmla="*/ 1064251 h 1162348"/>
                <a:gd name="connsiteX9" fmla="*/ 261147 w 288391"/>
                <a:gd name="connsiteY9" fmla="*/ 1031658 h 1162348"/>
                <a:gd name="connsiteX10" fmla="*/ 283781 w 288391"/>
                <a:gd name="connsiteY10" fmla="*/ 947007 h 1162348"/>
                <a:gd name="connsiteX11" fmla="*/ 287855 w 288391"/>
                <a:gd name="connsiteY11" fmla="*/ 765936 h 1162348"/>
                <a:gd name="connsiteX12" fmla="*/ 285592 w 288391"/>
                <a:gd name="connsiteY12" fmla="*/ 497044 h 1162348"/>
                <a:gd name="connsiteX13" fmla="*/ 276085 w 288391"/>
                <a:gd name="connsiteY13" fmla="*/ 236754 h 1162348"/>
                <a:gd name="connsiteX14" fmla="*/ 267032 w 288391"/>
                <a:gd name="connsiteY14" fmla="*/ 106835 h 1162348"/>
                <a:gd name="connsiteX15" fmla="*/ 261147 w 288391"/>
                <a:gd name="connsiteY15" fmla="*/ 42102 h 1162348"/>
                <a:gd name="connsiteX16" fmla="*/ 244398 w 288391"/>
                <a:gd name="connsiteY16" fmla="*/ 3171 h 116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391" h="1162348">
                  <a:moveTo>
                    <a:pt x="241682" y="2718"/>
                  </a:moveTo>
                  <a:cubicBezTo>
                    <a:pt x="232855" y="161"/>
                    <a:pt x="223620" y="-609"/>
                    <a:pt x="214521" y="455"/>
                  </a:cubicBezTo>
                  <a:cubicBezTo>
                    <a:pt x="171697" y="890"/>
                    <a:pt x="129236" y="8074"/>
                    <a:pt x="88676" y="21731"/>
                  </a:cubicBezTo>
                  <a:cubicBezTo>
                    <a:pt x="58889" y="184514"/>
                    <a:pt x="39424" y="349013"/>
                    <a:pt x="30280" y="514246"/>
                  </a:cubicBezTo>
                  <a:cubicBezTo>
                    <a:pt x="16701" y="686264"/>
                    <a:pt x="9458" y="859187"/>
                    <a:pt x="1761" y="1031658"/>
                  </a:cubicBezTo>
                  <a:cubicBezTo>
                    <a:pt x="-954" y="1070389"/>
                    <a:pt x="-954" y="1109266"/>
                    <a:pt x="1761" y="1147997"/>
                  </a:cubicBezTo>
                  <a:cubicBezTo>
                    <a:pt x="1581" y="1152863"/>
                    <a:pt x="3392" y="1157598"/>
                    <a:pt x="6742" y="1161125"/>
                  </a:cubicBezTo>
                  <a:cubicBezTo>
                    <a:pt x="10001" y="1162745"/>
                    <a:pt x="13848" y="1162745"/>
                    <a:pt x="17152" y="1161125"/>
                  </a:cubicBezTo>
                  <a:cubicBezTo>
                    <a:pt x="91800" y="1141161"/>
                    <a:pt x="162418" y="1108383"/>
                    <a:pt x="225838" y="1064251"/>
                  </a:cubicBezTo>
                  <a:cubicBezTo>
                    <a:pt x="239372" y="1055478"/>
                    <a:pt x="251324" y="1044455"/>
                    <a:pt x="261147" y="1031658"/>
                  </a:cubicBezTo>
                  <a:cubicBezTo>
                    <a:pt x="275904" y="1005883"/>
                    <a:pt x="283690" y="976712"/>
                    <a:pt x="283781" y="947007"/>
                  </a:cubicBezTo>
                  <a:cubicBezTo>
                    <a:pt x="288760" y="887706"/>
                    <a:pt x="288308" y="827953"/>
                    <a:pt x="287855" y="765936"/>
                  </a:cubicBezTo>
                  <a:cubicBezTo>
                    <a:pt x="287855" y="675400"/>
                    <a:pt x="287855" y="584864"/>
                    <a:pt x="285592" y="497044"/>
                  </a:cubicBezTo>
                  <a:cubicBezTo>
                    <a:pt x="283328" y="409224"/>
                    <a:pt x="281065" y="323668"/>
                    <a:pt x="276085" y="236754"/>
                  </a:cubicBezTo>
                  <a:cubicBezTo>
                    <a:pt x="273822" y="191486"/>
                    <a:pt x="270653" y="150292"/>
                    <a:pt x="267032" y="106835"/>
                  </a:cubicBezTo>
                  <a:cubicBezTo>
                    <a:pt x="267032" y="85106"/>
                    <a:pt x="263410" y="63830"/>
                    <a:pt x="261147" y="42102"/>
                  </a:cubicBezTo>
                  <a:cubicBezTo>
                    <a:pt x="261147" y="28521"/>
                    <a:pt x="258431" y="10414"/>
                    <a:pt x="244398" y="3171"/>
                  </a:cubicBezTo>
                  <a:close/>
                </a:path>
              </a:pathLst>
            </a:custGeom>
            <a:solidFill>
              <a:schemeClr val="accent2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471A5D7-15B3-1A84-5288-CC72D3C23ED5}"/>
                </a:ext>
              </a:extLst>
            </p:cNvPr>
            <p:cNvSpPr/>
            <p:nvPr/>
          </p:nvSpPr>
          <p:spPr>
            <a:xfrm>
              <a:off x="8658974" y="1697150"/>
              <a:ext cx="611852" cy="996200"/>
            </a:xfrm>
            <a:custGeom>
              <a:avLst/>
              <a:gdLst>
                <a:gd name="connsiteX0" fmla="*/ -275 w 611852"/>
                <a:gd name="connsiteY0" fmla="*/ 724584 h 996200"/>
                <a:gd name="connsiteX1" fmla="*/ 185775 w 611852"/>
                <a:gd name="connsiteY1" fmla="*/ 507751 h 996200"/>
                <a:gd name="connsiteX2" fmla="*/ 407136 w 611852"/>
                <a:gd name="connsiteY2" fmla="*/ 32438 h 996200"/>
                <a:gd name="connsiteX3" fmla="*/ 429770 w 611852"/>
                <a:gd name="connsiteY3" fmla="*/ 1203 h 996200"/>
                <a:gd name="connsiteX4" fmla="*/ 450593 w 611852"/>
                <a:gd name="connsiteY4" fmla="*/ 1203 h 996200"/>
                <a:gd name="connsiteX5" fmla="*/ 591377 w 611852"/>
                <a:gd name="connsiteY5" fmla="*/ 31985 h 996200"/>
                <a:gd name="connsiteX6" fmla="*/ 610388 w 611852"/>
                <a:gd name="connsiteY6" fmla="*/ 43302 h 996200"/>
                <a:gd name="connsiteX7" fmla="*/ 610388 w 611852"/>
                <a:gd name="connsiteY7" fmla="*/ 59599 h 996200"/>
                <a:gd name="connsiteX8" fmla="*/ 528907 w 611852"/>
                <a:gd name="connsiteY8" fmla="*/ 331206 h 996200"/>
                <a:gd name="connsiteX9" fmla="*/ 127380 w 611852"/>
                <a:gd name="connsiteY9" fmla="*/ 996192 h 996200"/>
                <a:gd name="connsiteX10" fmla="*/ -275 w 611852"/>
                <a:gd name="connsiteY10" fmla="*/ 724584 h 99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1852" h="996200">
                  <a:moveTo>
                    <a:pt x="-275" y="724584"/>
                  </a:moveTo>
                  <a:cubicBezTo>
                    <a:pt x="76408" y="666320"/>
                    <a:pt x="139829" y="592407"/>
                    <a:pt x="185775" y="507751"/>
                  </a:cubicBezTo>
                  <a:cubicBezTo>
                    <a:pt x="276537" y="357787"/>
                    <a:pt x="350777" y="198417"/>
                    <a:pt x="407136" y="32438"/>
                  </a:cubicBezTo>
                  <a:cubicBezTo>
                    <a:pt x="411663" y="19763"/>
                    <a:pt x="417095" y="5730"/>
                    <a:pt x="429770" y="1203"/>
                  </a:cubicBezTo>
                  <a:cubicBezTo>
                    <a:pt x="436605" y="-413"/>
                    <a:pt x="443757" y="-413"/>
                    <a:pt x="450593" y="1203"/>
                  </a:cubicBezTo>
                  <a:cubicBezTo>
                    <a:pt x="498034" y="8939"/>
                    <a:pt x="545021" y="19215"/>
                    <a:pt x="591377" y="31985"/>
                  </a:cubicBezTo>
                  <a:cubicBezTo>
                    <a:pt x="599071" y="32832"/>
                    <a:pt x="605998" y="36960"/>
                    <a:pt x="610388" y="43302"/>
                  </a:cubicBezTo>
                  <a:cubicBezTo>
                    <a:pt x="611973" y="48617"/>
                    <a:pt x="611973" y="54284"/>
                    <a:pt x="610388" y="59599"/>
                  </a:cubicBezTo>
                  <a:cubicBezTo>
                    <a:pt x="593685" y="152946"/>
                    <a:pt x="566343" y="244074"/>
                    <a:pt x="528907" y="331206"/>
                  </a:cubicBezTo>
                  <a:cubicBezTo>
                    <a:pt x="430086" y="572208"/>
                    <a:pt x="294646" y="796515"/>
                    <a:pt x="127380" y="996192"/>
                  </a:cubicBezTo>
                  <a:cubicBezTo>
                    <a:pt x="84375" y="905656"/>
                    <a:pt x="41372" y="817836"/>
                    <a:pt x="-275" y="724584"/>
                  </a:cubicBezTo>
                  <a:close/>
                </a:path>
              </a:pathLst>
            </a:custGeom>
            <a:solidFill>
              <a:schemeClr val="accent2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5D3920-B65C-05E6-BCA8-28D575E73BE1}"/>
                </a:ext>
              </a:extLst>
            </p:cNvPr>
            <p:cNvSpPr/>
            <p:nvPr/>
          </p:nvSpPr>
          <p:spPr>
            <a:xfrm>
              <a:off x="8689756" y="3083560"/>
              <a:ext cx="191179" cy="254698"/>
            </a:xfrm>
            <a:custGeom>
              <a:avLst/>
              <a:gdLst>
                <a:gd name="connsiteX0" fmla="*/ 177627 w 191179"/>
                <a:gd name="connsiteY0" fmla="*/ 1349 h 254698"/>
                <a:gd name="connsiteX1" fmla="*/ -275 w 191179"/>
                <a:gd name="connsiteY1" fmla="*/ 15382 h 254698"/>
                <a:gd name="connsiteX2" fmla="*/ 16022 w 191179"/>
                <a:gd name="connsiteY2" fmla="*/ 202339 h 254698"/>
                <a:gd name="connsiteX3" fmla="*/ 41372 w 191179"/>
                <a:gd name="connsiteY3" fmla="*/ 240816 h 254698"/>
                <a:gd name="connsiteX4" fmla="*/ 166763 w 191179"/>
                <a:gd name="connsiteY4" fmla="*/ 240816 h 254698"/>
                <a:gd name="connsiteX5" fmla="*/ 184870 w 191179"/>
                <a:gd name="connsiteY5" fmla="*/ 230405 h 254698"/>
                <a:gd name="connsiteX6" fmla="*/ 190755 w 191179"/>
                <a:gd name="connsiteY6" fmla="*/ 205960 h 254698"/>
                <a:gd name="connsiteX7" fmla="*/ 179891 w 191179"/>
                <a:gd name="connsiteY7" fmla="*/ -9 h 25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179" h="254698">
                  <a:moveTo>
                    <a:pt x="177627" y="1349"/>
                  </a:moveTo>
                  <a:cubicBezTo>
                    <a:pt x="117421" y="1349"/>
                    <a:pt x="59932" y="8139"/>
                    <a:pt x="-275" y="15382"/>
                  </a:cubicBezTo>
                  <a:cubicBezTo>
                    <a:pt x="9684" y="77399"/>
                    <a:pt x="-5254" y="143490"/>
                    <a:pt x="16022" y="202339"/>
                  </a:cubicBezTo>
                  <a:cubicBezTo>
                    <a:pt x="21000" y="217137"/>
                    <a:pt x="29737" y="230391"/>
                    <a:pt x="41372" y="240816"/>
                  </a:cubicBezTo>
                  <a:cubicBezTo>
                    <a:pt x="71249" y="264356"/>
                    <a:pt x="134623" y="253491"/>
                    <a:pt x="166763" y="240816"/>
                  </a:cubicBezTo>
                  <a:cubicBezTo>
                    <a:pt x="173644" y="239105"/>
                    <a:pt x="179937" y="235497"/>
                    <a:pt x="184870" y="230405"/>
                  </a:cubicBezTo>
                  <a:cubicBezTo>
                    <a:pt x="189081" y="222976"/>
                    <a:pt x="191163" y="214502"/>
                    <a:pt x="190755" y="205960"/>
                  </a:cubicBezTo>
                  <a:cubicBezTo>
                    <a:pt x="190755" y="190116"/>
                    <a:pt x="193019" y="-9"/>
                    <a:pt x="179891" y="-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97CA62A-A364-70C2-8827-92E6FB8EA320}"/>
                </a:ext>
              </a:extLst>
            </p:cNvPr>
            <p:cNvSpPr/>
            <p:nvPr/>
          </p:nvSpPr>
          <p:spPr>
            <a:xfrm>
              <a:off x="7640660" y="1464780"/>
              <a:ext cx="88982" cy="261236"/>
            </a:xfrm>
            <a:custGeom>
              <a:avLst/>
              <a:gdLst>
                <a:gd name="connsiteX0" fmla="*/ 61528 w 88982"/>
                <a:gd name="connsiteY0" fmla="*/ 256660 h 261236"/>
                <a:gd name="connsiteX1" fmla="*/ 77372 w 88982"/>
                <a:gd name="connsiteY1" fmla="*/ 151639 h 261236"/>
                <a:gd name="connsiteX2" fmla="*/ 88689 w 88982"/>
                <a:gd name="connsiteY2" fmla="*/ 116330 h 261236"/>
                <a:gd name="connsiteX3" fmla="*/ 83257 w 88982"/>
                <a:gd name="connsiteY3" fmla="*/ 81473 h 261236"/>
                <a:gd name="connsiteX4" fmla="*/ 70582 w 88982"/>
                <a:gd name="connsiteY4" fmla="*/ 33037 h 261236"/>
                <a:gd name="connsiteX5" fmla="*/ 61528 w 88982"/>
                <a:gd name="connsiteY5" fmla="*/ 5423 h 261236"/>
                <a:gd name="connsiteX6" fmla="*/ 56096 w 88982"/>
                <a:gd name="connsiteY6" fmla="*/ -9 h 261236"/>
                <a:gd name="connsiteX7" fmla="*/ 52475 w 88982"/>
                <a:gd name="connsiteY7" fmla="*/ 2707 h 261236"/>
                <a:gd name="connsiteX8" fmla="*/ 39347 w 88982"/>
                <a:gd name="connsiteY8" fmla="*/ 35300 h 261236"/>
                <a:gd name="connsiteX9" fmla="*/ 35273 w 88982"/>
                <a:gd name="connsiteY9" fmla="*/ 74683 h 261236"/>
                <a:gd name="connsiteX10" fmla="*/ 33009 w 88982"/>
                <a:gd name="connsiteY10" fmla="*/ 94148 h 261236"/>
                <a:gd name="connsiteX11" fmla="*/ 23956 w 88982"/>
                <a:gd name="connsiteY11" fmla="*/ 109992 h 261236"/>
                <a:gd name="connsiteX12" fmla="*/ 416 w 88982"/>
                <a:gd name="connsiteY12" fmla="*/ 203697 h 261236"/>
                <a:gd name="connsiteX13" fmla="*/ 18071 w 88982"/>
                <a:gd name="connsiteY13" fmla="*/ 248965 h 261236"/>
                <a:gd name="connsiteX14" fmla="*/ 61528 w 88982"/>
                <a:gd name="connsiteY14" fmla="*/ 256660 h 26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982" h="261236">
                  <a:moveTo>
                    <a:pt x="61528" y="256660"/>
                  </a:moveTo>
                  <a:cubicBezTo>
                    <a:pt x="54376" y="220876"/>
                    <a:pt x="59989" y="183720"/>
                    <a:pt x="77372" y="151639"/>
                  </a:cubicBezTo>
                  <a:cubicBezTo>
                    <a:pt x="82895" y="140507"/>
                    <a:pt x="86697" y="128602"/>
                    <a:pt x="88689" y="116330"/>
                  </a:cubicBezTo>
                  <a:cubicBezTo>
                    <a:pt x="88916" y="104483"/>
                    <a:pt x="87059" y="92686"/>
                    <a:pt x="83257" y="81473"/>
                  </a:cubicBezTo>
                  <a:cubicBezTo>
                    <a:pt x="79183" y="65177"/>
                    <a:pt x="74656" y="49333"/>
                    <a:pt x="70582" y="33037"/>
                  </a:cubicBezTo>
                  <a:cubicBezTo>
                    <a:pt x="68318" y="23603"/>
                    <a:pt x="65286" y="14368"/>
                    <a:pt x="61528" y="5423"/>
                  </a:cubicBezTo>
                  <a:cubicBezTo>
                    <a:pt x="61528" y="2707"/>
                    <a:pt x="58812" y="-9"/>
                    <a:pt x="56096" y="-9"/>
                  </a:cubicBezTo>
                  <a:cubicBezTo>
                    <a:pt x="54647" y="484"/>
                    <a:pt x="53380" y="1440"/>
                    <a:pt x="52475" y="2707"/>
                  </a:cubicBezTo>
                  <a:cubicBezTo>
                    <a:pt x="45095" y="12118"/>
                    <a:pt x="40570" y="23417"/>
                    <a:pt x="39347" y="35300"/>
                  </a:cubicBezTo>
                  <a:cubicBezTo>
                    <a:pt x="37536" y="48278"/>
                    <a:pt x="36178" y="61406"/>
                    <a:pt x="35273" y="74683"/>
                  </a:cubicBezTo>
                  <a:cubicBezTo>
                    <a:pt x="35454" y="81247"/>
                    <a:pt x="34730" y="87806"/>
                    <a:pt x="33009" y="94148"/>
                  </a:cubicBezTo>
                  <a:cubicBezTo>
                    <a:pt x="30520" y="99721"/>
                    <a:pt x="27487" y="105031"/>
                    <a:pt x="23956" y="109992"/>
                  </a:cubicBezTo>
                  <a:cubicBezTo>
                    <a:pt x="5486" y="137551"/>
                    <a:pt x="-2843" y="170678"/>
                    <a:pt x="416" y="203697"/>
                  </a:cubicBezTo>
                  <a:cubicBezTo>
                    <a:pt x="1141" y="220319"/>
                    <a:pt x="7388" y="236231"/>
                    <a:pt x="18071" y="248965"/>
                  </a:cubicBezTo>
                  <a:cubicBezTo>
                    <a:pt x="28800" y="261708"/>
                    <a:pt x="47087" y="264949"/>
                    <a:pt x="61528" y="256660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8E55D82-CCC9-88E3-96D7-923C643448ED}"/>
                </a:ext>
              </a:extLst>
            </p:cNvPr>
            <p:cNvSpPr/>
            <p:nvPr/>
          </p:nvSpPr>
          <p:spPr>
            <a:xfrm>
              <a:off x="7452054" y="1380129"/>
              <a:ext cx="244523" cy="376695"/>
            </a:xfrm>
            <a:custGeom>
              <a:avLst/>
              <a:gdLst>
                <a:gd name="connsiteX0" fmla="*/ 244248 w 244523"/>
                <a:gd name="connsiteY0" fmla="*/ 346743 h 376695"/>
                <a:gd name="connsiteX1" fmla="*/ 169103 w 244523"/>
                <a:gd name="connsiteY1" fmla="*/ 29868 h 376695"/>
                <a:gd name="connsiteX2" fmla="*/ 142849 w 244523"/>
                <a:gd name="connsiteY2" fmla="*/ -9 h 376695"/>
                <a:gd name="connsiteX3" fmla="*/ 142849 w 244523"/>
                <a:gd name="connsiteY3" fmla="*/ 36658 h 376695"/>
                <a:gd name="connsiteX4" fmla="*/ 170915 w 244523"/>
                <a:gd name="connsiteY4" fmla="*/ 164314 h 376695"/>
                <a:gd name="connsiteX5" fmla="*/ 98486 w 244523"/>
                <a:gd name="connsiteY5" fmla="*/ 6329 h 376695"/>
                <a:gd name="connsiteX6" fmla="*/ 87622 w 244523"/>
                <a:gd name="connsiteY6" fmla="*/ 1349 h 376695"/>
                <a:gd name="connsiteX7" fmla="*/ 84001 w 244523"/>
                <a:gd name="connsiteY7" fmla="*/ 12213 h 376695"/>
                <a:gd name="connsiteX8" fmla="*/ 93960 w 244523"/>
                <a:gd name="connsiteY8" fmla="*/ 57481 h 376695"/>
                <a:gd name="connsiteX9" fmla="*/ 127005 w 244523"/>
                <a:gd name="connsiteY9" fmla="*/ 170198 h 376695"/>
                <a:gd name="connsiteX10" fmla="*/ 84906 w 244523"/>
                <a:gd name="connsiteY10" fmla="*/ 90980 h 376695"/>
                <a:gd name="connsiteX11" fmla="*/ 39638 w 244523"/>
                <a:gd name="connsiteY11" fmla="*/ 28510 h 376695"/>
                <a:gd name="connsiteX12" fmla="*/ 29679 w 244523"/>
                <a:gd name="connsiteY12" fmla="*/ 28510 h 376695"/>
                <a:gd name="connsiteX13" fmla="*/ 29679 w 244523"/>
                <a:gd name="connsiteY13" fmla="*/ 33037 h 376695"/>
                <a:gd name="connsiteX14" fmla="*/ 52766 w 244523"/>
                <a:gd name="connsiteY14" fmla="*/ 97770 h 376695"/>
                <a:gd name="connsiteX15" fmla="*/ 90338 w 244523"/>
                <a:gd name="connsiteY15" fmla="*/ 182873 h 376695"/>
                <a:gd name="connsiteX16" fmla="*/ 15646 w 244523"/>
                <a:gd name="connsiteY16" fmla="*/ 108181 h 376695"/>
                <a:gd name="connsiteX17" fmla="*/ 3876 w 244523"/>
                <a:gd name="connsiteY17" fmla="*/ 105465 h 376695"/>
                <a:gd name="connsiteX18" fmla="*/ 255 w 244523"/>
                <a:gd name="connsiteY18" fmla="*/ 109992 h 376695"/>
                <a:gd name="connsiteX19" fmla="*/ 6140 w 244523"/>
                <a:gd name="connsiteY19" fmla="*/ 132626 h 376695"/>
                <a:gd name="connsiteX20" fmla="*/ 78568 w 244523"/>
                <a:gd name="connsiteY20" fmla="*/ 223162 h 376695"/>
                <a:gd name="connsiteX21" fmla="*/ 123835 w 244523"/>
                <a:gd name="connsiteY21" fmla="*/ 306455 h 376695"/>
                <a:gd name="connsiteX22" fmla="*/ 165029 w 244523"/>
                <a:gd name="connsiteY22" fmla="*/ 367114 h 376695"/>
                <a:gd name="connsiteX23" fmla="*/ 170461 w 244523"/>
                <a:gd name="connsiteY23" fmla="*/ 376167 h 376695"/>
                <a:gd name="connsiteX24" fmla="*/ 176346 w 244523"/>
                <a:gd name="connsiteY24" fmla="*/ 376167 h 376695"/>
                <a:gd name="connsiteX25" fmla="*/ 244248 w 244523"/>
                <a:gd name="connsiteY25" fmla="*/ 346743 h 37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4523" h="376695">
                  <a:moveTo>
                    <a:pt x="244248" y="346743"/>
                  </a:moveTo>
                  <a:cubicBezTo>
                    <a:pt x="232569" y="238385"/>
                    <a:pt x="207311" y="131929"/>
                    <a:pt x="169103" y="29868"/>
                  </a:cubicBezTo>
                  <a:cubicBezTo>
                    <a:pt x="163671" y="17193"/>
                    <a:pt x="155977" y="3160"/>
                    <a:pt x="142849" y="-9"/>
                  </a:cubicBezTo>
                  <a:cubicBezTo>
                    <a:pt x="138775" y="11874"/>
                    <a:pt x="138775" y="24775"/>
                    <a:pt x="142849" y="36658"/>
                  </a:cubicBezTo>
                  <a:cubicBezTo>
                    <a:pt x="150997" y="79663"/>
                    <a:pt x="160956" y="122214"/>
                    <a:pt x="170915" y="164314"/>
                  </a:cubicBezTo>
                  <a:cubicBezTo>
                    <a:pt x="146923" y="111350"/>
                    <a:pt x="136059" y="50691"/>
                    <a:pt x="98486" y="6329"/>
                  </a:cubicBezTo>
                  <a:cubicBezTo>
                    <a:pt x="95770" y="3160"/>
                    <a:pt x="91696" y="-462"/>
                    <a:pt x="87622" y="1349"/>
                  </a:cubicBezTo>
                  <a:cubicBezTo>
                    <a:pt x="83548" y="3160"/>
                    <a:pt x="83548" y="8139"/>
                    <a:pt x="84001" y="12213"/>
                  </a:cubicBezTo>
                  <a:cubicBezTo>
                    <a:pt x="86083" y="27550"/>
                    <a:pt x="89387" y="42692"/>
                    <a:pt x="93960" y="57481"/>
                  </a:cubicBezTo>
                  <a:cubicBezTo>
                    <a:pt x="104824" y="95054"/>
                    <a:pt x="116141" y="132626"/>
                    <a:pt x="127005" y="170198"/>
                  </a:cubicBezTo>
                  <a:cubicBezTo>
                    <a:pt x="113876" y="143490"/>
                    <a:pt x="99844" y="116782"/>
                    <a:pt x="84906" y="90980"/>
                  </a:cubicBezTo>
                  <a:cubicBezTo>
                    <a:pt x="73679" y="67621"/>
                    <a:pt x="58333" y="46468"/>
                    <a:pt x="39638" y="28510"/>
                  </a:cubicBezTo>
                  <a:cubicBezTo>
                    <a:pt x="36922" y="25794"/>
                    <a:pt x="31942" y="23983"/>
                    <a:pt x="29679" y="28510"/>
                  </a:cubicBezTo>
                  <a:cubicBezTo>
                    <a:pt x="29182" y="29981"/>
                    <a:pt x="29182" y="31565"/>
                    <a:pt x="29679" y="33037"/>
                  </a:cubicBezTo>
                  <a:cubicBezTo>
                    <a:pt x="33345" y="55847"/>
                    <a:pt x="41177" y="77793"/>
                    <a:pt x="52766" y="97770"/>
                  </a:cubicBezTo>
                  <a:cubicBezTo>
                    <a:pt x="66346" y="125836"/>
                    <a:pt x="79021" y="153902"/>
                    <a:pt x="90338" y="182873"/>
                  </a:cubicBezTo>
                  <a:cubicBezTo>
                    <a:pt x="69560" y="154174"/>
                    <a:pt x="44346" y="128959"/>
                    <a:pt x="15646" y="108181"/>
                  </a:cubicBezTo>
                  <a:cubicBezTo>
                    <a:pt x="12024" y="105465"/>
                    <a:pt x="7498" y="103202"/>
                    <a:pt x="3876" y="105465"/>
                  </a:cubicBezTo>
                  <a:cubicBezTo>
                    <a:pt x="2110" y="106402"/>
                    <a:pt x="798" y="108046"/>
                    <a:pt x="255" y="109992"/>
                  </a:cubicBezTo>
                  <a:cubicBezTo>
                    <a:pt x="-1375" y="118041"/>
                    <a:pt x="798" y="126388"/>
                    <a:pt x="6140" y="132626"/>
                  </a:cubicBezTo>
                  <a:cubicBezTo>
                    <a:pt x="26917" y="165364"/>
                    <a:pt x="51181" y="195720"/>
                    <a:pt x="78568" y="223162"/>
                  </a:cubicBezTo>
                  <a:cubicBezTo>
                    <a:pt x="88029" y="253641"/>
                    <a:pt x="103420" y="281951"/>
                    <a:pt x="123835" y="306455"/>
                  </a:cubicBezTo>
                  <a:cubicBezTo>
                    <a:pt x="141944" y="323313"/>
                    <a:pt x="156021" y="344050"/>
                    <a:pt x="165029" y="367114"/>
                  </a:cubicBezTo>
                  <a:cubicBezTo>
                    <a:pt x="165029" y="370735"/>
                    <a:pt x="167294" y="374809"/>
                    <a:pt x="170461" y="376167"/>
                  </a:cubicBezTo>
                  <a:cubicBezTo>
                    <a:pt x="172364" y="376860"/>
                    <a:pt x="174446" y="376860"/>
                    <a:pt x="176346" y="376167"/>
                  </a:cubicBezTo>
                  <a:cubicBezTo>
                    <a:pt x="200519" y="370350"/>
                    <a:pt x="223471" y="360392"/>
                    <a:pt x="244248" y="346743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AD32CC-75F8-884A-FD11-ABD7403517E8}"/>
                </a:ext>
              </a:extLst>
            </p:cNvPr>
            <p:cNvSpPr/>
            <p:nvPr/>
          </p:nvSpPr>
          <p:spPr>
            <a:xfrm>
              <a:off x="7588785" y="1698362"/>
              <a:ext cx="159852" cy="108642"/>
            </a:xfrm>
            <a:custGeom>
              <a:avLst/>
              <a:gdLst>
                <a:gd name="connsiteX0" fmla="*/ 159577 w 159852"/>
                <a:gd name="connsiteY0" fmla="*/ 71514 h 108642"/>
                <a:gd name="connsiteX1" fmla="*/ 135584 w 159852"/>
                <a:gd name="connsiteY1" fmla="*/ 4518 h 108642"/>
                <a:gd name="connsiteX2" fmla="*/ 132416 w 159852"/>
                <a:gd name="connsiteY2" fmla="*/ -9 h 108642"/>
                <a:gd name="connsiteX3" fmla="*/ 127436 w 159852"/>
                <a:gd name="connsiteY3" fmla="*/ -9 h 108642"/>
                <a:gd name="connsiteX4" fmla="*/ 6118 w 159852"/>
                <a:gd name="connsiteY4" fmla="*/ 36205 h 108642"/>
                <a:gd name="connsiteX5" fmla="*/ 233 w 159852"/>
                <a:gd name="connsiteY5" fmla="*/ 40279 h 108642"/>
                <a:gd name="connsiteX6" fmla="*/ 233 w 159852"/>
                <a:gd name="connsiteY6" fmla="*/ 46617 h 108642"/>
                <a:gd name="connsiteX7" fmla="*/ 22867 w 159852"/>
                <a:gd name="connsiteY7" fmla="*/ 108634 h 108642"/>
                <a:gd name="connsiteX8" fmla="*/ 159577 w 159852"/>
                <a:gd name="connsiteY8" fmla="*/ 71514 h 10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52" h="108642">
                  <a:moveTo>
                    <a:pt x="159577" y="71514"/>
                  </a:moveTo>
                  <a:cubicBezTo>
                    <a:pt x="153012" y="48695"/>
                    <a:pt x="145000" y="26319"/>
                    <a:pt x="135584" y="4518"/>
                  </a:cubicBezTo>
                  <a:cubicBezTo>
                    <a:pt x="134906" y="2779"/>
                    <a:pt x="133820" y="1227"/>
                    <a:pt x="132416" y="-9"/>
                  </a:cubicBezTo>
                  <a:lnTo>
                    <a:pt x="127436" y="-9"/>
                  </a:lnTo>
                  <a:cubicBezTo>
                    <a:pt x="86288" y="9579"/>
                    <a:pt x="45773" y="21674"/>
                    <a:pt x="6118" y="36205"/>
                  </a:cubicBezTo>
                  <a:cubicBezTo>
                    <a:pt x="3855" y="36205"/>
                    <a:pt x="1139" y="36205"/>
                    <a:pt x="233" y="40279"/>
                  </a:cubicBezTo>
                  <a:cubicBezTo>
                    <a:pt x="-445" y="42335"/>
                    <a:pt x="-445" y="44562"/>
                    <a:pt x="233" y="46617"/>
                  </a:cubicBezTo>
                  <a:cubicBezTo>
                    <a:pt x="6164" y="67848"/>
                    <a:pt x="13723" y="88585"/>
                    <a:pt x="22867" y="108634"/>
                  </a:cubicBezTo>
                  <a:cubicBezTo>
                    <a:pt x="68135" y="97770"/>
                    <a:pt x="112950" y="85547"/>
                    <a:pt x="159577" y="71514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FD8080-7A5D-CB8E-6846-58B10507B7AD}"/>
                </a:ext>
              </a:extLst>
            </p:cNvPr>
            <p:cNvSpPr/>
            <p:nvPr/>
          </p:nvSpPr>
          <p:spPr>
            <a:xfrm>
              <a:off x="7572182" y="1733868"/>
              <a:ext cx="644525" cy="980306"/>
            </a:xfrm>
            <a:custGeom>
              <a:avLst/>
              <a:gdLst>
                <a:gd name="connsiteX0" fmla="*/ 644250 w 644525"/>
                <a:gd name="connsiteY0" fmla="*/ 701447 h 980306"/>
                <a:gd name="connsiteX1" fmla="*/ 447787 w 644525"/>
                <a:gd name="connsiteY1" fmla="*/ 493214 h 980306"/>
                <a:gd name="connsiteX2" fmla="*/ 203792 w 644525"/>
                <a:gd name="connsiteY2" fmla="*/ 31029 h 980306"/>
                <a:gd name="connsiteX3" fmla="*/ 179800 w 644525"/>
                <a:gd name="connsiteY3" fmla="*/ 1152 h 980306"/>
                <a:gd name="connsiteX4" fmla="*/ 159429 w 644525"/>
                <a:gd name="connsiteY4" fmla="*/ 1152 h 980306"/>
                <a:gd name="connsiteX5" fmla="*/ 20005 w 644525"/>
                <a:gd name="connsiteY5" fmla="*/ 38272 h 980306"/>
                <a:gd name="connsiteX6" fmla="*/ -275 w 644525"/>
                <a:gd name="connsiteY6" fmla="*/ 58751 h 980306"/>
                <a:gd name="connsiteX7" fmla="*/ 1445 w 644525"/>
                <a:gd name="connsiteY7" fmla="*/ 66791 h 980306"/>
                <a:gd name="connsiteX8" fmla="*/ 95601 w 644525"/>
                <a:gd name="connsiteY8" fmla="*/ 333419 h 980306"/>
                <a:gd name="connsiteX9" fmla="*/ 527911 w 644525"/>
                <a:gd name="connsiteY9" fmla="*/ 980297 h 980306"/>
                <a:gd name="connsiteX10" fmla="*/ 644250 w 644525"/>
                <a:gd name="connsiteY10" fmla="*/ 701447 h 98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4525" h="980306">
                  <a:moveTo>
                    <a:pt x="644250" y="701447"/>
                  </a:moveTo>
                  <a:cubicBezTo>
                    <a:pt x="564623" y="646881"/>
                    <a:pt x="497626" y="575874"/>
                    <a:pt x="447787" y="493214"/>
                  </a:cubicBezTo>
                  <a:cubicBezTo>
                    <a:pt x="350279" y="348239"/>
                    <a:pt x="268525" y="193305"/>
                    <a:pt x="203792" y="31029"/>
                  </a:cubicBezTo>
                  <a:cubicBezTo>
                    <a:pt x="199265" y="18807"/>
                    <a:pt x="192475" y="4774"/>
                    <a:pt x="179800" y="1152"/>
                  </a:cubicBezTo>
                  <a:cubicBezTo>
                    <a:pt x="173100" y="-396"/>
                    <a:pt x="166129" y="-396"/>
                    <a:pt x="159429" y="1152"/>
                  </a:cubicBezTo>
                  <a:cubicBezTo>
                    <a:pt x="112306" y="11021"/>
                    <a:pt x="65770" y="23415"/>
                    <a:pt x="20005" y="38272"/>
                  </a:cubicBezTo>
                  <a:cubicBezTo>
                    <a:pt x="8733" y="38331"/>
                    <a:pt x="-321" y="47502"/>
                    <a:pt x="-275" y="58751"/>
                  </a:cubicBezTo>
                  <a:cubicBezTo>
                    <a:pt x="-230" y="61521"/>
                    <a:pt x="359" y="64256"/>
                    <a:pt x="1445" y="66791"/>
                  </a:cubicBezTo>
                  <a:cubicBezTo>
                    <a:pt x="22585" y="158952"/>
                    <a:pt x="54182" y="248406"/>
                    <a:pt x="95601" y="333419"/>
                  </a:cubicBezTo>
                  <a:cubicBezTo>
                    <a:pt x="205150" y="570229"/>
                    <a:pt x="351004" y="788483"/>
                    <a:pt x="527911" y="980297"/>
                  </a:cubicBezTo>
                  <a:cubicBezTo>
                    <a:pt x="566840" y="889761"/>
                    <a:pt x="605318" y="798320"/>
                    <a:pt x="644250" y="701447"/>
                  </a:cubicBezTo>
                  <a:close/>
                </a:path>
              </a:pathLst>
            </a:custGeom>
            <a:solidFill>
              <a:schemeClr val="accent2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E5DCF1-4582-48EC-4BE1-3DF7E34F65F8}"/>
                </a:ext>
              </a:extLst>
            </p:cNvPr>
            <p:cNvSpPr/>
            <p:nvPr/>
          </p:nvSpPr>
          <p:spPr>
            <a:xfrm>
              <a:off x="8390536" y="2248820"/>
              <a:ext cx="27161" cy="8148"/>
            </a:xfrm>
            <a:custGeom>
              <a:avLst/>
              <a:gdLst>
                <a:gd name="connsiteX0" fmla="*/ 22810 w 27161"/>
                <a:gd name="connsiteY0" fmla="*/ 8139 h 8148"/>
                <a:gd name="connsiteX1" fmla="*/ 3798 w 27161"/>
                <a:gd name="connsiteY1" fmla="*/ 8139 h 8148"/>
                <a:gd name="connsiteX2" fmla="*/ -275 w 27161"/>
                <a:gd name="connsiteY2" fmla="*/ 4065 h 8148"/>
                <a:gd name="connsiteX3" fmla="*/ 3798 w 27161"/>
                <a:gd name="connsiteY3" fmla="*/ -9 h 8148"/>
                <a:gd name="connsiteX4" fmla="*/ 22810 w 27161"/>
                <a:gd name="connsiteY4" fmla="*/ -9 h 8148"/>
                <a:gd name="connsiteX5" fmla="*/ 26886 w 27161"/>
                <a:gd name="connsiteY5" fmla="*/ 4065 h 8148"/>
                <a:gd name="connsiteX6" fmla="*/ 22810 w 27161"/>
                <a:gd name="connsiteY6" fmla="*/ 8139 h 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61" h="8148">
                  <a:moveTo>
                    <a:pt x="22810" y="8139"/>
                  </a:moveTo>
                  <a:lnTo>
                    <a:pt x="3798" y="8139"/>
                  </a:lnTo>
                  <a:cubicBezTo>
                    <a:pt x="1534" y="8139"/>
                    <a:pt x="-275" y="6315"/>
                    <a:pt x="-275" y="4065"/>
                  </a:cubicBezTo>
                  <a:cubicBezTo>
                    <a:pt x="-275" y="1815"/>
                    <a:pt x="1534" y="-9"/>
                    <a:pt x="3798" y="-9"/>
                  </a:cubicBezTo>
                  <a:lnTo>
                    <a:pt x="22810" y="-9"/>
                  </a:lnTo>
                  <a:cubicBezTo>
                    <a:pt x="25074" y="-9"/>
                    <a:pt x="26886" y="1815"/>
                    <a:pt x="26886" y="4065"/>
                  </a:cubicBezTo>
                  <a:cubicBezTo>
                    <a:pt x="26886" y="6315"/>
                    <a:pt x="25074" y="8139"/>
                    <a:pt x="22810" y="8139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1B2157A-13D0-8C24-F6DF-CDA1B617304B}"/>
                </a:ext>
              </a:extLst>
            </p:cNvPr>
            <p:cNvSpPr/>
            <p:nvPr/>
          </p:nvSpPr>
          <p:spPr>
            <a:xfrm>
              <a:off x="8012099" y="3146030"/>
              <a:ext cx="187405" cy="249949"/>
            </a:xfrm>
            <a:custGeom>
              <a:avLst/>
              <a:gdLst>
                <a:gd name="connsiteX0" fmla="*/ 8775 w 187405"/>
                <a:gd name="connsiteY0" fmla="*/ -9 h 249949"/>
                <a:gd name="connsiteX1" fmla="*/ 187130 w 187405"/>
                <a:gd name="connsiteY1" fmla="*/ 7234 h 249949"/>
                <a:gd name="connsiteX2" fmla="*/ 177171 w 187405"/>
                <a:gd name="connsiteY2" fmla="*/ 195096 h 249949"/>
                <a:gd name="connsiteX3" fmla="*/ 153631 w 187405"/>
                <a:gd name="connsiteY3" fmla="*/ 234026 h 249949"/>
                <a:gd name="connsiteX4" fmla="*/ 28240 w 187405"/>
                <a:gd name="connsiteY4" fmla="*/ 240364 h 249949"/>
                <a:gd name="connsiteX5" fmla="*/ 10133 w 187405"/>
                <a:gd name="connsiteY5" fmla="*/ 230405 h 249949"/>
                <a:gd name="connsiteX6" fmla="*/ 3343 w 187405"/>
                <a:gd name="connsiteY6" fmla="*/ 205960 h 249949"/>
                <a:gd name="connsiteX7" fmla="*/ 6511 w 187405"/>
                <a:gd name="connsiteY7" fmla="*/ -9 h 24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05" h="249949">
                  <a:moveTo>
                    <a:pt x="8775" y="-9"/>
                  </a:moveTo>
                  <a:cubicBezTo>
                    <a:pt x="68980" y="-9"/>
                    <a:pt x="126472" y="-9"/>
                    <a:pt x="187130" y="7234"/>
                  </a:cubicBezTo>
                  <a:cubicBezTo>
                    <a:pt x="179434" y="69704"/>
                    <a:pt x="196636" y="135342"/>
                    <a:pt x="177171" y="195096"/>
                  </a:cubicBezTo>
                  <a:cubicBezTo>
                    <a:pt x="173142" y="210025"/>
                    <a:pt x="164994" y="223515"/>
                    <a:pt x="153631" y="234026"/>
                  </a:cubicBezTo>
                  <a:cubicBezTo>
                    <a:pt x="124660" y="258471"/>
                    <a:pt x="60833" y="249870"/>
                    <a:pt x="28240" y="240364"/>
                  </a:cubicBezTo>
                  <a:cubicBezTo>
                    <a:pt x="21450" y="238616"/>
                    <a:pt x="15248" y="235194"/>
                    <a:pt x="10133" y="230405"/>
                  </a:cubicBezTo>
                  <a:cubicBezTo>
                    <a:pt x="5153" y="223257"/>
                    <a:pt x="2800" y="214642"/>
                    <a:pt x="3343" y="205960"/>
                  </a:cubicBezTo>
                  <a:cubicBezTo>
                    <a:pt x="3343" y="190116"/>
                    <a:pt x="-6616" y="-9"/>
                    <a:pt x="6511" y="-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47ED742-A8EC-0968-5361-3B4DD413C44B}"/>
                </a:ext>
              </a:extLst>
            </p:cNvPr>
            <p:cNvSpPr/>
            <p:nvPr/>
          </p:nvSpPr>
          <p:spPr>
            <a:xfrm>
              <a:off x="8259360" y="2071823"/>
              <a:ext cx="42903" cy="25383"/>
            </a:xfrm>
            <a:custGeom>
              <a:avLst/>
              <a:gdLst>
                <a:gd name="connsiteX0" fmla="*/ 3698 w 42903"/>
                <a:gd name="connsiteY0" fmla="*/ 25341 h 25383"/>
                <a:gd name="connsiteX1" fmla="*/ 982 w 42903"/>
                <a:gd name="connsiteY1" fmla="*/ 25341 h 25383"/>
                <a:gd name="connsiteX2" fmla="*/ 846 w 42903"/>
                <a:gd name="connsiteY2" fmla="*/ 19583 h 25383"/>
                <a:gd name="connsiteX3" fmla="*/ 982 w 42903"/>
                <a:gd name="connsiteY3" fmla="*/ 19456 h 25383"/>
                <a:gd name="connsiteX4" fmla="*/ 38554 w 42903"/>
                <a:gd name="connsiteY4" fmla="*/ -9 h 25383"/>
                <a:gd name="connsiteX5" fmla="*/ 42628 w 42903"/>
                <a:gd name="connsiteY5" fmla="*/ 4065 h 25383"/>
                <a:gd name="connsiteX6" fmla="*/ 38554 w 42903"/>
                <a:gd name="connsiteY6" fmla="*/ 8139 h 25383"/>
                <a:gd name="connsiteX7" fmla="*/ 6414 w 42903"/>
                <a:gd name="connsiteY7" fmla="*/ 24888 h 25383"/>
                <a:gd name="connsiteX8" fmla="*/ 3698 w 42903"/>
                <a:gd name="connsiteY8" fmla="*/ 25341 h 2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03" h="25383">
                  <a:moveTo>
                    <a:pt x="3698" y="25341"/>
                  </a:moveTo>
                  <a:lnTo>
                    <a:pt x="982" y="25341"/>
                  </a:lnTo>
                  <a:cubicBezTo>
                    <a:pt x="-648" y="23784"/>
                    <a:pt x="-693" y="21204"/>
                    <a:pt x="846" y="19583"/>
                  </a:cubicBezTo>
                  <a:cubicBezTo>
                    <a:pt x="891" y="19538"/>
                    <a:pt x="937" y="19497"/>
                    <a:pt x="982" y="19456"/>
                  </a:cubicBezTo>
                  <a:cubicBezTo>
                    <a:pt x="10896" y="8854"/>
                    <a:pt x="24159" y="1983"/>
                    <a:pt x="38554" y="-9"/>
                  </a:cubicBezTo>
                  <a:cubicBezTo>
                    <a:pt x="40817" y="-9"/>
                    <a:pt x="42628" y="1815"/>
                    <a:pt x="42628" y="4065"/>
                  </a:cubicBezTo>
                  <a:cubicBezTo>
                    <a:pt x="42628" y="6315"/>
                    <a:pt x="40817" y="8139"/>
                    <a:pt x="38554" y="8139"/>
                  </a:cubicBezTo>
                  <a:cubicBezTo>
                    <a:pt x="26287" y="9982"/>
                    <a:pt x="14970" y="15875"/>
                    <a:pt x="6414" y="24888"/>
                  </a:cubicBezTo>
                  <a:cubicBezTo>
                    <a:pt x="5554" y="25291"/>
                    <a:pt x="4649" y="25450"/>
                    <a:pt x="3698" y="25341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9B7600D-B0C7-FA70-46E6-06B619E05AA2}"/>
                </a:ext>
              </a:extLst>
            </p:cNvPr>
            <p:cNvSpPr/>
            <p:nvPr/>
          </p:nvSpPr>
          <p:spPr>
            <a:xfrm>
              <a:off x="8445310" y="2049744"/>
              <a:ext cx="50428" cy="21405"/>
            </a:xfrm>
            <a:custGeom>
              <a:avLst/>
              <a:gdLst>
                <a:gd name="connsiteX0" fmla="*/ 44539 w 50428"/>
                <a:gd name="connsiteY0" fmla="*/ 20711 h 21405"/>
                <a:gd name="connsiteX1" fmla="*/ 41823 w 50428"/>
                <a:gd name="connsiteY1" fmla="*/ 20711 h 21405"/>
                <a:gd name="connsiteX2" fmla="*/ 3798 w 50428"/>
                <a:gd name="connsiteY2" fmla="*/ 8941 h 21405"/>
                <a:gd name="connsiteX3" fmla="*/ -275 w 50428"/>
                <a:gd name="connsiteY3" fmla="*/ 4867 h 21405"/>
                <a:gd name="connsiteX4" fmla="*/ 3798 w 50428"/>
                <a:gd name="connsiteY4" fmla="*/ 793 h 21405"/>
                <a:gd name="connsiteX5" fmla="*/ 49066 w 50428"/>
                <a:gd name="connsiteY5" fmla="*/ 14826 h 21405"/>
                <a:gd name="connsiteX6" fmla="*/ 49066 w 50428"/>
                <a:gd name="connsiteY6" fmla="*/ 20711 h 21405"/>
                <a:gd name="connsiteX7" fmla="*/ 44539 w 50428"/>
                <a:gd name="connsiteY7" fmla="*/ 20711 h 2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428" h="21405">
                  <a:moveTo>
                    <a:pt x="44539" y="20711"/>
                  </a:moveTo>
                  <a:lnTo>
                    <a:pt x="41823" y="20711"/>
                  </a:lnTo>
                  <a:cubicBezTo>
                    <a:pt x="31638" y="11128"/>
                    <a:pt x="17605" y="6782"/>
                    <a:pt x="3798" y="8941"/>
                  </a:cubicBezTo>
                  <a:cubicBezTo>
                    <a:pt x="1536" y="8941"/>
                    <a:pt x="-275" y="7117"/>
                    <a:pt x="-275" y="4867"/>
                  </a:cubicBezTo>
                  <a:cubicBezTo>
                    <a:pt x="-275" y="2618"/>
                    <a:pt x="1536" y="793"/>
                    <a:pt x="3798" y="793"/>
                  </a:cubicBezTo>
                  <a:cubicBezTo>
                    <a:pt x="20277" y="-2145"/>
                    <a:pt x="37161" y="3088"/>
                    <a:pt x="49066" y="14826"/>
                  </a:cubicBezTo>
                  <a:cubicBezTo>
                    <a:pt x="50516" y="16519"/>
                    <a:pt x="50516" y="19018"/>
                    <a:pt x="49066" y="20711"/>
                  </a:cubicBezTo>
                  <a:cubicBezTo>
                    <a:pt x="47708" y="21626"/>
                    <a:pt x="45897" y="21626"/>
                    <a:pt x="44539" y="20711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EC2E62D-4E3F-2844-7467-8D251A8705C8}"/>
                </a:ext>
              </a:extLst>
            </p:cNvPr>
            <p:cNvSpPr/>
            <p:nvPr/>
          </p:nvSpPr>
          <p:spPr>
            <a:xfrm>
              <a:off x="6697516" y="4070854"/>
              <a:ext cx="1738287" cy="1080092"/>
            </a:xfrm>
            <a:custGeom>
              <a:avLst/>
              <a:gdLst>
                <a:gd name="connsiteX0" fmla="*/ 105198 w 1738287"/>
                <a:gd name="connsiteY0" fmla="*/ 302833 h 1080092"/>
                <a:gd name="connsiteX1" fmla="*/ -275 w 1738287"/>
                <a:gd name="connsiteY1" fmla="*/ 1080084 h 1080092"/>
                <a:gd name="connsiteX2" fmla="*/ 1738012 w 1738287"/>
                <a:gd name="connsiteY2" fmla="*/ 894032 h 1080092"/>
                <a:gd name="connsiteX3" fmla="*/ 1272205 w 1738287"/>
                <a:gd name="connsiteY3" fmla="*/ 127647 h 1080092"/>
                <a:gd name="connsiteX4" fmla="*/ 860720 w 1738287"/>
                <a:gd name="connsiteY4" fmla="*/ 330447 h 1080092"/>
                <a:gd name="connsiteX5" fmla="*/ 613104 w 1738287"/>
                <a:gd name="connsiteY5" fmla="*/ -9 h 1080092"/>
                <a:gd name="connsiteX6" fmla="*/ 105198 w 1738287"/>
                <a:gd name="connsiteY6" fmla="*/ 302833 h 108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8287" h="1080092">
                  <a:moveTo>
                    <a:pt x="105198" y="302833"/>
                  </a:moveTo>
                  <a:cubicBezTo>
                    <a:pt x="59930" y="561766"/>
                    <a:pt x="20094" y="821604"/>
                    <a:pt x="-275" y="1080084"/>
                  </a:cubicBezTo>
                  <a:cubicBezTo>
                    <a:pt x="584585" y="1015803"/>
                    <a:pt x="1168994" y="951523"/>
                    <a:pt x="1738012" y="894032"/>
                  </a:cubicBezTo>
                  <a:cubicBezTo>
                    <a:pt x="1580479" y="643248"/>
                    <a:pt x="1437433" y="383863"/>
                    <a:pt x="1272205" y="127647"/>
                  </a:cubicBezTo>
                  <a:cubicBezTo>
                    <a:pt x="1136401" y="187853"/>
                    <a:pt x="1006029" y="254397"/>
                    <a:pt x="860720" y="330447"/>
                  </a:cubicBezTo>
                  <a:cubicBezTo>
                    <a:pt x="783945" y="216109"/>
                    <a:pt x="701286" y="105809"/>
                    <a:pt x="613104" y="-9"/>
                  </a:cubicBezTo>
                  <a:cubicBezTo>
                    <a:pt x="445612" y="100486"/>
                    <a:pt x="286270" y="206865"/>
                    <a:pt x="105198" y="302833"/>
                  </a:cubicBezTo>
                  <a:close/>
                </a:path>
              </a:pathLst>
            </a:custGeom>
            <a:solidFill>
              <a:srgbClr val="E1E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9092911-6370-0484-D7F3-BE3E4222D801}"/>
                </a:ext>
              </a:extLst>
            </p:cNvPr>
            <p:cNvSpPr/>
            <p:nvPr/>
          </p:nvSpPr>
          <p:spPr>
            <a:xfrm>
              <a:off x="8241604" y="5662021"/>
              <a:ext cx="478482" cy="381608"/>
            </a:xfrm>
            <a:custGeom>
              <a:avLst/>
              <a:gdLst>
                <a:gd name="connsiteX0" fmla="*/ 141866 w 478482"/>
                <a:gd name="connsiteY0" fmla="*/ -9 h 381608"/>
                <a:gd name="connsiteX1" fmla="*/ -275 w 478482"/>
                <a:gd name="connsiteY1" fmla="*/ 381600 h 381608"/>
                <a:gd name="connsiteX2" fmla="*/ 478207 w 478482"/>
                <a:gd name="connsiteY2" fmla="*/ 378883 h 381608"/>
                <a:gd name="connsiteX3" fmla="*/ 470964 w 478482"/>
                <a:gd name="connsiteY3" fmla="*/ 66082 h 381608"/>
                <a:gd name="connsiteX4" fmla="*/ 141866 w 478482"/>
                <a:gd name="connsiteY4" fmla="*/ -9 h 38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482" h="381608">
                  <a:moveTo>
                    <a:pt x="141866" y="-9"/>
                  </a:moveTo>
                  <a:cubicBezTo>
                    <a:pt x="93881" y="121761"/>
                    <a:pt x="46350" y="243080"/>
                    <a:pt x="-275" y="381600"/>
                  </a:cubicBezTo>
                  <a:lnTo>
                    <a:pt x="478207" y="378883"/>
                  </a:lnTo>
                  <a:cubicBezTo>
                    <a:pt x="473227" y="272051"/>
                    <a:pt x="468248" y="165671"/>
                    <a:pt x="470964" y="66082"/>
                  </a:cubicBezTo>
                  <a:cubicBezTo>
                    <a:pt x="348288" y="39827"/>
                    <a:pt x="225611" y="13571"/>
                    <a:pt x="141866" y="-9"/>
                  </a:cubicBez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A5660D4-BDA0-D6B0-6E72-9F8E016DD460}"/>
                </a:ext>
              </a:extLst>
            </p:cNvPr>
            <p:cNvSpPr/>
            <p:nvPr/>
          </p:nvSpPr>
          <p:spPr>
            <a:xfrm>
              <a:off x="10395451" y="6283550"/>
              <a:ext cx="860090" cy="566302"/>
            </a:xfrm>
            <a:custGeom>
              <a:avLst/>
              <a:gdLst>
                <a:gd name="connsiteX0" fmla="*/ 231497 w 860090"/>
                <a:gd name="connsiteY0" fmla="*/ -9 h 566302"/>
                <a:gd name="connsiteX1" fmla="*/ -275 w 860090"/>
                <a:gd name="connsiteY1" fmla="*/ 566293 h 566302"/>
                <a:gd name="connsiteX2" fmla="*/ 833560 w 860090"/>
                <a:gd name="connsiteY2" fmla="*/ 551355 h 566302"/>
                <a:gd name="connsiteX3" fmla="*/ 859815 w 860090"/>
                <a:gd name="connsiteY3" fmla="*/ 291064 h 566302"/>
                <a:gd name="connsiteX4" fmla="*/ 549278 w 860090"/>
                <a:gd name="connsiteY4" fmla="*/ 189664 h 566302"/>
                <a:gd name="connsiteX5" fmla="*/ 413474 w 860090"/>
                <a:gd name="connsiteY5" fmla="*/ 76947 h 566302"/>
                <a:gd name="connsiteX6" fmla="*/ 231497 w 860090"/>
                <a:gd name="connsiteY6" fmla="*/ -9 h 5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090" h="566302">
                  <a:moveTo>
                    <a:pt x="231497" y="-9"/>
                  </a:moveTo>
                  <a:cubicBezTo>
                    <a:pt x="135574" y="180565"/>
                    <a:pt x="57940" y="370283"/>
                    <a:pt x="-275" y="566293"/>
                  </a:cubicBezTo>
                  <a:cubicBezTo>
                    <a:pt x="279028" y="566293"/>
                    <a:pt x="558784" y="562218"/>
                    <a:pt x="833560" y="551355"/>
                  </a:cubicBezTo>
                  <a:cubicBezTo>
                    <a:pt x="848454" y="465345"/>
                    <a:pt x="857236" y="378340"/>
                    <a:pt x="859815" y="291064"/>
                  </a:cubicBezTo>
                  <a:cubicBezTo>
                    <a:pt x="750448" y="278977"/>
                    <a:pt x="644703" y="244438"/>
                    <a:pt x="549278" y="189664"/>
                  </a:cubicBezTo>
                  <a:cubicBezTo>
                    <a:pt x="500389" y="157071"/>
                    <a:pt x="458742" y="114066"/>
                    <a:pt x="413474" y="76947"/>
                  </a:cubicBezTo>
                  <a:cubicBezTo>
                    <a:pt x="362094" y="33308"/>
                    <a:pt x="298584" y="6419"/>
                    <a:pt x="231497" y="-9"/>
                  </a:cubicBezTo>
                  <a:close/>
                </a:path>
              </a:pathLst>
            </a:custGeom>
            <a:solidFill>
              <a:srgbClr val="E1E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289C4BB-C8A6-B567-73C1-AAD955635CA3}"/>
                </a:ext>
              </a:extLst>
            </p:cNvPr>
            <p:cNvSpPr/>
            <p:nvPr/>
          </p:nvSpPr>
          <p:spPr>
            <a:xfrm>
              <a:off x="10497304" y="5146420"/>
              <a:ext cx="424161" cy="277492"/>
            </a:xfrm>
            <a:custGeom>
              <a:avLst/>
              <a:gdLst>
                <a:gd name="connsiteX0" fmla="*/ 104295 w 424161"/>
                <a:gd name="connsiteY0" fmla="*/ -9 h 277492"/>
                <a:gd name="connsiteX1" fmla="*/ -275 w 424161"/>
                <a:gd name="connsiteY1" fmla="*/ 209581 h 277492"/>
                <a:gd name="connsiteX2" fmla="*/ 355984 w 424161"/>
                <a:gd name="connsiteY2" fmla="*/ 277483 h 277492"/>
                <a:gd name="connsiteX3" fmla="*/ 423886 w 424161"/>
                <a:gd name="connsiteY3" fmla="*/ 74230 h 277492"/>
                <a:gd name="connsiteX4" fmla="*/ 104295 w 424161"/>
                <a:gd name="connsiteY4" fmla="*/ -9 h 27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161" h="277492">
                  <a:moveTo>
                    <a:pt x="104295" y="-9"/>
                  </a:moveTo>
                  <a:lnTo>
                    <a:pt x="-275" y="209581"/>
                  </a:lnTo>
                  <a:cubicBezTo>
                    <a:pt x="120455" y="226783"/>
                    <a:pt x="239192" y="249417"/>
                    <a:pt x="355984" y="277483"/>
                  </a:cubicBezTo>
                  <a:lnTo>
                    <a:pt x="423886" y="74230"/>
                  </a:lnTo>
                  <a:cubicBezTo>
                    <a:pt x="315695" y="47070"/>
                    <a:pt x="207505" y="19909"/>
                    <a:pt x="104295" y="-9"/>
                  </a:cubicBezTo>
                  <a:close/>
                </a:path>
              </a:pathLst>
            </a:custGeom>
            <a:solidFill>
              <a:srgbClr val="E1E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E97F0DB-B8BB-B435-F5B2-CA1454F8B2BB}"/>
                </a:ext>
              </a:extLst>
            </p:cNvPr>
            <p:cNvSpPr/>
            <p:nvPr/>
          </p:nvSpPr>
          <p:spPr>
            <a:xfrm>
              <a:off x="7165133" y="5198930"/>
              <a:ext cx="334530" cy="352184"/>
            </a:xfrm>
            <a:custGeom>
              <a:avLst/>
              <a:gdLst>
                <a:gd name="connsiteX0" fmla="*/ -275 w 334530"/>
                <a:gd name="connsiteY0" fmla="*/ 153902 h 352184"/>
                <a:gd name="connsiteX1" fmla="*/ 66722 w 334530"/>
                <a:gd name="connsiteY1" fmla="*/ 352175 h 352184"/>
                <a:gd name="connsiteX2" fmla="*/ 334255 w 334530"/>
                <a:gd name="connsiteY2" fmla="*/ 171104 h 352184"/>
                <a:gd name="connsiteX3" fmla="*/ 248698 w 334530"/>
                <a:gd name="connsiteY3" fmla="*/ -9 h 352184"/>
                <a:gd name="connsiteX4" fmla="*/ -275 w 334530"/>
                <a:gd name="connsiteY4" fmla="*/ 153902 h 35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30" h="352184">
                  <a:moveTo>
                    <a:pt x="-275" y="153902"/>
                  </a:moveTo>
                  <a:cubicBezTo>
                    <a:pt x="22358" y="219993"/>
                    <a:pt x="44992" y="286084"/>
                    <a:pt x="66722" y="352175"/>
                  </a:cubicBezTo>
                  <a:cubicBezTo>
                    <a:pt x="153183" y="287442"/>
                    <a:pt x="242360" y="226331"/>
                    <a:pt x="334255" y="171104"/>
                  </a:cubicBezTo>
                  <a:lnTo>
                    <a:pt x="248698" y="-9"/>
                  </a:lnTo>
                  <a:cubicBezTo>
                    <a:pt x="162236" y="49786"/>
                    <a:pt x="77132" y="100939"/>
                    <a:pt x="-275" y="153902"/>
                  </a:cubicBezTo>
                  <a:close/>
                </a:path>
              </a:pathLst>
            </a:custGeom>
            <a:solidFill>
              <a:srgbClr val="E1E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6613073-DDA3-39CA-9C86-AD253FEC4FEF}"/>
                </a:ext>
              </a:extLst>
            </p:cNvPr>
            <p:cNvSpPr/>
            <p:nvPr/>
          </p:nvSpPr>
          <p:spPr>
            <a:xfrm>
              <a:off x="7186862" y="5438398"/>
              <a:ext cx="412843" cy="276134"/>
            </a:xfrm>
            <a:custGeom>
              <a:avLst/>
              <a:gdLst>
                <a:gd name="connsiteX0" fmla="*/ 116968 w 412843"/>
                <a:gd name="connsiteY0" fmla="*/ -9 h 276134"/>
                <a:gd name="connsiteX1" fmla="*/ -275 w 412843"/>
                <a:gd name="connsiteY1" fmla="*/ 276125 h 276134"/>
                <a:gd name="connsiteX2" fmla="*/ 412568 w 412843"/>
                <a:gd name="connsiteY2" fmla="*/ 222709 h 276134"/>
                <a:gd name="connsiteX3" fmla="*/ 116968 w 412843"/>
                <a:gd name="connsiteY3" fmla="*/ -9 h 2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843" h="276134">
                  <a:moveTo>
                    <a:pt x="116968" y="-9"/>
                  </a:moveTo>
                  <a:cubicBezTo>
                    <a:pt x="73828" y="90527"/>
                    <a:pt x="34716" y="182556"/>
                    <a:pt x="-275" y="276125"/>
                  </a:cubicBezTo>
                  <a:cubicBezTo>
                    <a:pt x="138652" y="270557"/>
                    <a:pt x="276810" y="252722"/>
                    <a:pt x="412568" y="222709"/>
                  </a:cubicBezTo>
                  <a:cubicBezTo>
                    <a:pt x="334299" y="124840"/>
                    <a:pt x="232627" y="48201"/>
                    <a:pt x="116968" y="-9"/>
                  </a:cubicBez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FB44A-0A1E-BD80-67B2-80B86D0B33CA}"/>
                </a:ext>
              </a:extLst>
            </p:cNvPr>
            <p:cNvSpPr/>
            <p:nvPr/>
          </p:nvSpPr>
          <p:spPr>
            <a:xfrm>
              <a:off x="6685106" y="5703668"/>
              <a:ext cx="637858" cy="213369"/>
            </a:xfrm>
            <a:custGeom>
              <a:avLst/>
              <a:gdLst>
                <a:gd name="connsiteX0" fmla="*/ 340327 w 637858"/>
                <a:gd name="connsiteY0" fmla="*/ -9 h 213369"/>
                <a:gd name="connsiteX1" fmla="*/ 382426 w 637858"/>
                <a:gd name="connsiteY1" fmla="*/ 50238 h 213369"/>
                <a:gd name="connsiteX2" fmla="*/ 447612 w 637858"/>
                <a:gd name="connsiteY2" fmla="*/ 90074 h 213369"/>
                <a:gd name="connsiteX3" fmla="*/ 597900 w 637858"/>
                <a:gd name="connsiteY3" fmla="*/ 138058 h 213369"/>
                <a:gd name="connsiteX4" fmla="*/ 633211 w 637858"/>
                <a:gd name="connsiteY4" fmla="*/ 183326 h 213369"/>
                <a:gd name="connsiteX5" fmla="*/ 547654 w 637858"/>
                <a:gd name="connsiteY5" fmla="*/ 203697 h 213369"/>
                <a:gd name="connsiteX6" fmla="*/ 15755 w 637858"/>
                <a:gd name="connsiteY6" fmla="*/ 210034 h 213369"/>
                <a:gd name="connsiteX7" fmla="*/ 4892 w 637858"/>
                <a:gd name="connsiteY7" fmla="*/ 207771 h 213369"/>
                <a:gd name="connsiteX8" fmla="*/ 365 w 637858"/>
                <a:gd name="connsiteY8" fmla="*/ 186495 h 213369"/>
                <a:gd name="connsiteX9" fmla="*/ 18018 w 637858"/>
                <a:gd name="connsiteY9" fmla="*/ 83284 h 213369"/>
                <a:gd name="connsiteX10" fmla="*/ 340327 w 637858"/>
                <a:gd name="connsiteY10" fmla="*/ -9 h 2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858" h="213369">
                  <a:moveTo>
                    <a:pt x="340327" y="-9"/>
                  </a:moveTo>
                  <a:cubicBezTo>
                    <a:pt x="353137" y="17736"/>
                    <a:pt x="367170" y="34530"/>
                    <a:pt x="382426" y="50238"/>
                  </a:cubicBezTo>
                  <a:cubicBezTo>
                    <a:pt x="402706" y="65720"/>
                    <a:pt x="424570" y="79074"/>
                    <a:pt x="447612" y="90074"/>
                  </a:cubicBezTo>
                  <a:cubicBezTo>
                    <a:pt x="495234" y="112935"/>
                    <a:pt x="545842" y="129095"/>
                    <a:pt x="597900" y="138058"/>
                  </a:cubicBezTo>
                  <a:cubicBezTo>
                    <a:pt x="618271" y="143038"/>
                    <a:pt x="649053" y="158881"/>
                    <a:pt x="633211" y="183326"/>
                  </a:cubicBezTo>
                  <a:cubicBezTo>
                    <a:pt x="617366" y="207771"/>
                    <a:pt x="568476" y="202791"/>
                    <a:pt x="547654" y="203697"/>
                  </a:cubicBezTo>
                  <a:cubicBezTo>
                    <a:pt x="370656" y="214108"/>
                    <a:pt x="192753" y="215919"/>
                    <a:pt x="15755" y="210034"/>
                  </a:cubicBezTo>
                  <a:cubicBezTo>
                    <a:pt x="11998" y="210215"/>
                    <a:pt x="8242" y="209446"/>
                    <a:pt x="4892" y="207771"/>
                  </a:cubicBezTo>
                  <a:cubicBezTo>
                    <a:pt x="-1447" y="203244"/>
                    <a:pt x="-540" y="194190"/>
                    <a:pt x="365" y="186495"/>
                  </a:cubicBezTo>
                  <a:lnTo>
                    <a:pt x="18018" y="83284"/>
                  </a:lnTo>
                  <a:cubicBezTo>
                    <a:pt x="119871" y="61555"/>
                    <a:pt x="220819" y="36658"/>
                    <a:pt x="340327" y="-9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9304136-0424-BE3C-3E5A-B2903332D3AF}"/>
                </a:ext>
              </a:extLst>
            </p:cNvPr>
            <p:cNvSpPr/>
            <p:nvPr/>
          </p:nvSpPr>
          <p:spPr>
            <a:xfrm>
              <a:off x="6672050" y="5880722"/>
              <a:ext cx="670090" cy="79781"/>
            </a:xfrm>
            <a:custGeom>
              <a:avLst/>
              <a:gdLst>
                <a:gd name="connsiteX0" fmla="*/ 6631 w 670090"/>
                <a:gd name="connsiteY0" fmla="*/ 17136 h 79781"/>
                <a:gd name="connsiteX1" fmla="*/ 12516 w 670090"/>
                <a:gd name="connsiteY1" fmla="*/ 74174 h 79781"/>
                <a:gd name="connsiteX2" fmla="*/ 31528 w 670090"/>
                <a:gd name="connsiteY2" fmla="*/ 77343 h 79781"/>
                <a:gd name="connsiteX3" fmla="*/ 588776 w 670090"/>
                <a:gd name="connsiteY3" fmla="*/ 71911 h 79781"/>
                <a:gd name="connsiteX4" fmla="*/ 640834 w 670090"/>
                <a:gd name="connsiteY4" fmla="*/ 61952 h 79781"/>
                <a:gd name="connsiteX5" fmla="*/ 669806 w 670090"/>
                <a:gd name="connsiteY5" fmla="*/ 20305 h 79781"/>
                <a:gd name="connsiteX6" fmla="*/ 659847 w 670090"/>
                <a:gd name="connsiteY6" fmla="*/ 2198 h 79781"/>
                <a:gd name="connsiteX7" fmla="*/ 637213 w 670090"/>
                <a:gd name="connsiteY7" fmla="*/ 2198 h 79781"/>
                <a:gd name="connsiteX8" fmla="*/ 538981 w 670090"/>
                <a:gd name="connsiteY8" fmla="*/ 17589 h 79781"/>
                <a:gd name="connsiteX9" fmla="*/ 41034 w 670090"/>
                <a:gd name="connsiteY9" fmla="*/ 5819 h 79781"/>
                <a:gd name="connsiteX10" fmla="*/ 15684 w 670090"/>
                <a:gd name="connsiteY10" fmla="*/ 5819 h 79781"/>
                <a:gd name="connsiteX11" fmla="*/ 6631 w 670090"/>
                <a:gd name="connsiteY11" fmla="*/ 17136 h 7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0090" h="79781">
                  <a:moveTo>
                    <a:pt x="6631" y="17136"/>
                  </a:moveTo>
                  <a:cubicBezTo>
                    <a:pt x="-1065" y="36602"/>
                    <a:pt x="-6044" y="62404"/>
                    <a:pt x="12516" y="74174"/>
                  </a:cubicBezTo>
                  <a:cubicBezTo>
                    <a:pt x="18626" y="76347"/>
                    <a:pt x="25054" y="77433"/>
                    <a:pt x="31528" y="77343"/>
                  </a:cubicBezTo>
                  <a:cubicBezTo>
                    <a:pt x="217127" y="80059"/>
                    <a:pt x="403177" y="82775"/>
                    <a:pt x="588776" y="71911"/>
                  </a:cubicBezTo>
                  <a:cubicBezTo>
                    <a:pt x="606612" y="72046"/>
                    <a:pt x="624311" y="68651"/>
                    <a:pt x="640834" y="61952"/>
                  </a:cubicBezTo>
                  <a:cubicBezTo>
                    <a:pt x="657628" y="54709"/>
                    <a:pt x="668855" y="38593"/>
                    <a:pt x="669806" y="20305"/>
                  </a:cubicBezTo>
                  <a:cubicBezTo>
                    <a:pt x="670032" y="12926"/>
                    <a:pt x="666229" y="5955"/>
                    <a:pt x="659847" y="2198"/>
                  </a:cubicBezTo>
                  <a:cubicBezTo>
                    <a:pt x="652604" y="-745"/>
                    <a:pt x="644456" y="-745"/>
                    <a:pt x="637213" y="2198"/>
                  </a:cubicBezTo>
                  <a:cubicBezTo>
                    <a:pt x="605254" y="11478"/>
                    <a:pt x="572253" y="16638"/>
                    <a:pt x="538981" y="17589"/>
                  </a:cubicBezTo>
                  <a:cubicBezTo>
                    <a:pt x="372938" y="27548"/>
                    <a:pt x="206398" y="23610"/>
                    <a:pt x="41034" y="5819"/>
                  </a:cubicBezTo>
                  <a:cubicBezTo>
                    <a:pt x="32705" y="3782"/>
                    <a:pt x="24014" y="3782"/>
                    <a:pt x="15684" y="5819"/>
                  </a:cubicBezTo>
                  <a:cubicBezTo>
                    <a:pt x="8894" y="12610"/>
                    <a:pt x="2557" y="21210"/>
                    <a:pt x="6631" y="17136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749587E-FB0E-D613-6ACA-83F86397EDE7}"/>
                </a:ext>
              </a:extLst>
            </p:cNvPr>
            <p:cNvSpPr/>
            <p:nvPr/>
          </p:nvSpPr>
          <p:spPr>
            <a:xfrm>
              <a:off x="5822078" y="5795109"/>
              <a:ext cx="637630" cy="213393"/>
            </a:xfrm>
            <a:custGeom>
              <a:avLst/>
              <a:gdLst>
                <a:gd name="connsiteX0" fmla="*/ 340547 w 637630"/>
                <a:gd name="connsiteY0" fmla="*/ -9 h 213393"/>
                <a:gd name="connsiteX1" fmla="*/ 382194 w 637630"/>
                <a:gd name="connsiteY1" fmla="*/ 50238 h 213393"/>
                <a:gd name="connsiteX2" fmla="*/ 447833 w 637630"/>
                <a:gd name="connsiteY2" fmla="*/ 90074 h 213393"/>
                <a:gd name="connsiteX3" fmla="*/ 598122 w 637630"/>
                <a:gd name="connsiteY3" fmla="*/ 138058 h 213393"/>
                <a:gd name="connsiteX4" fmla="*/ 632979 w 637630"/>
                <a:gd name="connsiteY4" fmla="*/ 183326 h 213393"/>
                <a:gd name="connsiteX5" fmla="*/ 547422 w 637630"/>
                <a:gd name="connsiteY5" fmla="*/ 203697 h 213393"/>
                <a:gd name="connsiteX6" fmla="*/ 15524 w 637630"/>
                <a:gd name="connsiteY6" fmla="*/ 210034 h 213393"/>
                <a:gd name="connsiteX7" fmla="*/ 4660 w 637630"/>
                <a:gd name="connsiteY7" fmla="*/ 207318 h 213393"/>
                <a:gd name="connsiteX8" fmla="*/ 586 w 637630"/>
                <a:gd name="connsiteY8" fmla="*/ 186495 h 213393"/>
                <a:gd name="connsiteX9" fmla="*/ 18240 w 637630"/>
                <a:gd name="connsiteY9" fmla="*/ 83284 h 213393"/>
                <a:gd name="connsiteX10" fmla="*/ 340547 w 637630"/>
                <a:gd name="connsiteY10" fmla="*/ -9 h 21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630" h="213393">
                  <a:moveTo>
                    <a:pt x="340547" y="-9"/>
                  </a:moveTo>
                  <a:cubicBezTo>
                    <a:pt x="353178" y="17736"/>
                    <a:pt x="367075" y="34530"/>
                    <a:pt x="382194" y="50238"/>
                  </a:cubicBezTo>
                  <a:cubicBezTo>
                    <a:pt x="402746" y="65584"/>
                    <a:pt x="424746" y="78938"/>
                    <a:pt x="447833" y="90074"/>
                  </a:cubicBezTo>
                  <a:cubicBezTo>
                    <a:pt x="495545" y="112799"/>
                    <a:pt x="546064" y="128960"/>
                    <a:pt x="598122" y="138058"/>
                  </a:cubicBezTo>
                  <a:cubicBezTo>
                    <a:pt x="618040" y="142585"/>
                    <a:pt x="648823" y="158429"/>
                    <a:pt x="632979" y="183326"/>
                  </a:cubicBezTo>
                  <a:cubicBezTo>
                    <a:pt x="617135" y="208224"/>
                    <a:pt x="568246" y="202791"/>
                    <a:pt x="547422" y="203697"/>
                  </a:cubicBezTo>
                  <a:cubicBezTo>
                    <a:pt x="370289" y="213973"/>
                    <a:pt x="192974" y="216055"/>
                    <a:pt x="15524" y="210034"/>
                  </a:cubicBezTo>
                  <a:cubicBezTo>
                    <a:pt x="11722" y="210034"/>
                    <a:pt x="8010" y="209129"/>
                    <a:pt x="4660" y="207318"/>
                  </a:cubicBezTo>
                  <a:cubicBezTo>
                    <a:pt x="-1225" y="203244"/>
                    <a:pt x="-772" y="194190"/>
                    <a:pt x="586" y="186495"/>
                  </a:cubicBezTo>
                  <a:lnTo>
                    <a:pt x="18240" y="83284"/>
                  </a:lnTo>
                  <a:cubicBezTo>
                    <a:pt x="120546" y="61555"/>
                    <a:pt x="220587" y="36658"/>
                    <a:pt x="340547" y="-9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049E7FE-3067-37EA-E641-A12120120592}"/>
                </a:ext>
              </a:extLst>
            </p:cNvPr>
            <p:cNvSpPr/>
            <p:nvPr/>
          </p:nvSpPr>
          <p:spPr>
            <a:xfrm>
              <a:off x="5808903" y="5972197"/>
              <a:ext cx="669997" cy="79746"/>
            </a:xfrm>
            <a:custGeom>
              <a:avLst/>
              <a:gdLst>
                <a:gd name="connsiteX0" fmla="*/ 6971 w 669997"/>
                <a:gd name="connsiteY0" fmla="*/ 17102 h 79746"/>
                <a:gd name="connsiteX1" fmla="*/ 12855 w 669997"/>
                <a:gd name="connsiteY1" fmla="*/ 74140 h 79746"/>
                <a:gd name="connsiteX2" fmla="*/ 31415 w 669997"/>
                <a:gd name="connsiteY2" fmla="*/ 77309 h 79746"/>
                <a:gd name="connsiteX3" fmla="*/ 588663 w 669997"/>
                <a:gd name="connsiteY3" fmla="*/ 71876 h 79746"/>
                <a:gd name="connsiteX4" fmla="*/ 640722 w 669997"/>
                <a:gd name="connsiteY4" fmla="*/ 61918 h 79746"/>
                <a:gd name="connsiteX5" fmla="*/ 669692 w 669997"/>
                <a:gd name="connsiteY5" fmla="*/ 20271 h 79746"/>
                <a:gd name="connsiteX6" fmla="*/ 659733 w 669997"/>
                <a:gd name="connsiteY6" fmla="*/ 2164 h 79746"/>
                <a:gd name="connsiteX7" fmla="*/ 637100 w 669997"/>
                <a:gd name="connsiteY7" fmla="*/ 2164 h 79746"/>
                <a:gd name="connsiteX8" fmla="*/ 539321 w 669997"/>
                <a:gd name="connsiteY8" fmla="*/ 17555 h 79746"/>
                <a:gd name="connsiteX9" fmla="*/ 41374 w 669997"/>
                <a:gd name="connsiteY9" fmla="*/ 5785 h 79746"/>
                <a:gd name="connsiteX10" fmla="*/ 16024 w 669997"/>
                <a:gd name="connsiteY10" fmla="*/ 5785 h 79746"/>
                <a:gd name="connsiteX11" fmla="*/ 6971 w 669997"/>
                <a:gd name="connsiteY11" fmla="*/ 17102 h 7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9997" h="79746">
                  <a:moveTo>
                    <a:pt x="6971" y="17102"/>
                  </a:moveTo>
                  <a:cubicBezTo>
                    <a:pt x="-1178" y="36567"/>
                    <a:pt x="-6157" y="62370"/>
                    <a:pt x="12855" y="74140"/>
                  </a:cubicBezTo>
                  <a:cubicBezTo>
                    <a:pt x="18785" y="76358"/>
                    <a:pt x="25078" y="77444"/>
                    <a:pt x="31415" y="77309"/>
                  </a:cubicBezTo>
                  <a:cubicBezTo>
                    <a:pt x="217013" y="80024"/>
                    <a:pt x="403065" y="82741"/>
                    <a:pt x="588663" y="71876"/>
                  </a:cubicBezTo>
                  <a:cubicBezTo>
                    <a:pt x="606499" y="72012"/>
                    <a:pt x="624198" y="68617"/>
                    <a:pt x="640722" y="61918"/>
                  </a:cubicBezTo>
                  <a:cubicBezTo>
                    <a:pt x="657471" y="54629"/>
                    <a:pt x="668651" y="38514"/>
                    <a:pt x="669692" y="20271"/>
                  </a:cubicBezTo>
                  <a:cubicBezTo>
                    <a:pt x="670100" y="12847"/>
                    <a:pt x="666253" y="5785"/>
                    <a:pt x="659733" y="2164"/>
                  </a:cubicBezTo>
                  <a:cubicBezTo>
                    <a:pt x="652446" y="-733"/>
                    <a:pt x="644388" y="-733"/>
                    <a:pt x="637100" y="2164"/>
                  </a:cubicBezTo>
                  <a:cubicBezTo>
                    <a:pt x="605276" y="11398"/>
                    <a:pt x="572412" y="16559"/>
                    <a:pt x="539321" y="17555"/>
                  </a:cubicBezTo>
                  <a:cubicBezTo>
                    <a:pt x="373278" y="27514"/>
                    <a:pt x="206738" y="23576"/>
                    <a:pt x="41374" y="5785"/>
                  </a:cubicBezTo>
                  <a:cubicBezTo>
                    <a:pt x="33045" y="3748"/>
                    <a:pt x="24354" y="3748"/>
                    <a:pt x="16024" y="5785"/>
                  </a:cubicBezTo>
                  <a:cubicBezTo>
                    <a:pt x="8781" y="12123"/>
                    <a:pt x="2444" y="21176"/>
                    <a:pt x="6971" y="17102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D73CD55-D915-DE3C-026B-111EA53AB4A1}"/>
                </a:ext>
              </a:extLst>
            </p:cNvPr>
            <p:cNvSpPr/>
            <p:nvPr/>
          </p:nvSpPr>
          <p:spPr>
            <a:xfrm>
              <a:off x="6251174" y="3184055"/>
              <a:ext cx="801129" cy="2606917"/>
            </a:xfrm>
            <a:custGeom>
              <a:avLst/>
              <a:gdLst>
                <a:gd name="connsiteX0" fmla="*/ -275 w 801129"/>
                <a:gd name="connsiteY0" fmla="*/ 125383 h 2606917"/>
                <a:gd name="connsiteX1" fmla="*/ 112441 w 801129"/>
                <a:gd name="connsiteY1" fmla="*/ 34847 h 2606917"/>
                <a:gd name="connsiteX2" fmla="*/ 277217 w 801129"/>
                <a:gd name="connsiteY2" fmla="*/ -9 h 2606917"/>
                <a:gd name="connsiteX3" fmla="*/ 308452 w 801129"/>
                <a:gd name="connsiteY3" fmla="*/ 196906 h 2606917"/>
                <a:gd name="connsiteX4" fmla="*/ 406231 w 801129"/>
                <a:gd name="connsiteY4" fmla="*/ 563124 h 2606917"/>
                <a:gd name="connsiteX5" fmla="*/ 504915 w 801129"/>
                <a:gd name="connsiteY5" fmla="*/ 956955 h 2606917"/>
                <a:gd name="connsiteX6" fmla="*/ 678290 w 801129"/>
                <a:gd name="connsiteY6" fmla="*/ 1740995 h 2606917"/>
                <a:gd name="connsiteX7" fmla="*/ 760225 w 801129"/>
                <a:gd name="connsiteY7" fmla="*/ 2157913 h 2606917"/>
                <a:gd name="connsiteX8" fmla="*/ 800514 w 801129"/>
                <a:gd name="connsiteY8" fmla="*/ 2493801 h 2606917"/>
                <a:gd name="connsiteX9" fmla="*/ 699114 w 801129"/>
                <a:gd name="connsiteY9" fmla="*/ 2546764 h 2606917"/>
                <a:gd name="connsiteX10" fmla="*/ 544751 w 801129"/>
                <a:gd name="connsiteY10" fmla="*/ 2578904 h 2606917"/>
                <a:gd name="connsiteX11" fmla="*/ 483639 w 801129"/>
                <a:gd name="connsiteY11" fmla="*/ 2596106 h 2606917"/>
                <a:gd name="connsiteX12" fmla="*/ 434297 w 801129"/>
                <a:gd name="connsiteY12" fmla="*/ 2599275 h 2606917"/>
                <a:gd name="connsiteX13" fmla="*/ 407136 w 801129"/>
                <a:gd name="connsiteY13" fmla="*/ 2565324 h 2606917"/>
                <a:gd name="connsiteX14" fmla="*/ 279933 w 801129"/>
                <a:gd name="connsiteY14" fmla="*/ 2168324 h 2606917"/>
                <a:gd name="connsiteX15" fmla="*/ 234665 w 801129"/>
                <a:gd name="connsiteY15" fmla="*/ 1750954 h 2606917"/>
                <a:gd name="connsiteX16" fmla="*/ 106558 w 801129"/>
                <a:gd name="connsiteY16" fmla="*/ 1065145 h 2606917"/>
                <a:gd name="connsiteX17" fmla="*/ 29602 w 801129"/>
                <a:gd name="connsiteY17" fmla="*/ 756871 h 2606917"/>
                <a:gd name="connsiteX18" fmla="*/ 14211 w 801129"/>
                <a:gd name="connsiteY18" fmla="*/ 416908 h 2606917"/>
                <a:gd name="connsiteX19" fmla="*/ 27790 w 801129"/>
                <a:gd name="connsiteY19" fmla="*/ 258018 h 2606917"/>
                <a:gd name="connsiteX20" fmla="*/ -275 w 801129"/>
                <a:gd name="connsiteY20" fmla="*/ 125383 h 260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1129" h="2606917">
                  <a:moveTo>
                    <a:pt x="-275" y="125383"/>
                  </a:moveTo>
                  <a:cubicBezTo>
                    <a:pt x="-275" y="60197"/>
                    <a:pt x="57214" y="49333"/>
                    <a:pt x="112441" y="34847"/>
                  </a:cubicBezTo>
                  <a:cubicBezTo>
                    <a:pt x="125116" y="31679"/>
                    <a:pt x="277670" y="4970"/>
                    <a:pt x="277217" y="-9"/>
                  </a:cubicBezTo>
                  <a:lnTo>
                    <a:pt x="308452" y="196906"/>
                  </a:lnTo>
                  <a:cubicBezTo>
                    <a:pt x="328370" y="322751"/>
                    <a:pt x="374543" y="439995"/>
                    <a:pt x="406231" y="563124"/>
                  </a:cubicBezTo>
                  <a:cubicBezTo>
                    <a:pt x="440182" y="694401"/>
                    <a:pt x="473227" y="825225"/>
                    <a:pt x="504915" y="956955"/>
                  </a:cubicBezTo>
                  <a:cubicBezTo>
                    <a:pt x="568289" y="1216793"/>
                    <a:pt x="627590" y="1477988"/>
                    <a:pt x="678290" y="1740995"/>
                  </a:cubicBezTo>
                  <a:cubicBezTo>
                    <a:pt x="705451" y="1879968"/>
                    <a:pt x="730349" y="2019393"/>
                    <a:pt x="760225" y="2157913"/>
                  </a:cubicBezTo>
                  <a:cubicBezTo>
                    <a:pt x="789650" y="2267375"/>
                    <a:pt x="803230" y="2380495"/>
                    <a:pt x="800514" y="2493801"/>
                  </a:cubicBezTo>
                  <a:cubicBezTo>
                    <a:pt x="797798" y="2539069"/>
                    <a:pt x="733970" y="2539069"/>
                    <a:pt x="699114" y="2546764"/>
                  </a:cubicBezTo>
                  <a:lnTo>
                    <a:pt x="544751" y="2578904"/>
                  </a:lnTo>
                  <a:cubicBezTo>
                    <a:pt x="523837" y="2582571"/>
                    <a:pt x="503376" y="2588320"/>
                    <a:pt x="483639" y="2596106"/>
                  </a:cubicBezTo>
                  <a:cubicBezTo>
                    <a:pt x="465532" y="2604707"/>
                    <a:pt x="454667" y="2613761"/>
                    <a:pt x="434297" y="2599275"/>
                  </a:cubicBezTo>
                  <a:cubicBezTo>
                    <a:pt x="422753" y="2590221"/>
                    <a:pt x="413428" y="2578588"/>
                    <a:pt x="407136" y="2565324"/>
                  </a:cubicBezTo>
                  <a:cubicBezTo>
                    <a:pt x="341272" y="2441697"/>
                    <a:pt x="298177" y="2307206"/>
                    <a:pt x="279933" y="2168324"/>
                  </a:cubicBezTo>
                  <a:cubicBezTo>
                    <a:pt x="258204" y="2032520"/>
                    <a:pt x="250509" y="1889926"/>
                    <a:pt x="234665" y="1750954"/>
                  </a:cubicBezTo>
                  <a:cubicBezTo>
                    <a:pt x="203973" y="1520273"/>
                    <a:pt x="161196" y="1291358"/>
                    <a:pt x="106558" y="1065145"/>
                  </a:cubicBezTo>
                  <a:cubicBezTo>
                    <a:pt x="83017" y="962387"/>
                    <a:pt x="49066" y="859176"/>
                    <a:pt x="29602" y="756871"/>
                  </a:cubicBezTo>
                  <a:cubicBezTo>
                    <a:pt x="15207" y="644162"/>
                    <a:pt x="10045" y="530459"/>
                    <a:pt x="14211" y="416908"/>
                  </a:cubicBezTo>
                  <a:cubicBezTo>
                    <a:pt x="14211" y="363492"/>
                    <a:pt x="33675" y="312340"/>
                    <a:pt x="27790" y="258018"/>
                  </a:cubicBezTo>
                  <a:cubicBezTo>
                    <a:pt x="15839" y="214398"/>
                    <a:pt x="6470" y="170108"/>
                    <a:pt x="-275" y="125383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48F1628-61A9-F24D-3846-F99FF32D4831}"/>
                </a:ext>
              </a:extLst>
            </p:cNvPr>
            <p:cNvSpPr/>
            <p:nvPr/>
          </p:nvSpPr>
          <p:spPr>
            <a:xfrm>
              <a:off x="5770179" y="3241271"/>
              <a:ext cx="580131" cy="2649240"/>
            </a:xfrm>
            <a:custGeom>
              <a:avLst/>
              <a:gdLst>
                <a:gd name="connsiteX0" fmla="*/ 210923 w 580131"/>
                <a:gd name="connsiteY0" fmla="*/ 7509 h 2649240"/>
                <a:gd name="connsiteX1" fmla="*/ 163391 w 580131"/>
                <a:gd name="connsiteY1" fmla="*/ 40102 h 2649240"/>
                <a:gd name="connsiteX2" fmla="*/ 140757 w 580131"/>
                <a:gd name="connsiteY2" fmla="*/ 126563 h 2649240"/>
                <a:gd name="connsiteX3" fmla="*/ 134873 w 580131"/>
                <a:gd name="connsiteY3" fmla="*/ 540312 h 2649240"/>
                <a:gd name="connsiteX4" fmla="*/ 112239 w 580131"/>
                <a:gd name="connsiteY4" fmla="*/ 921015 h 2649240"/>
                <a:gd name="connsiteX5" fmla="*/ 91415 w 580131"/>
                <a:gd name="connsiteY5" fmla="*/ 1528058 h 2649240"/>
                <a:gd name="connsiteX6" fmla="*/ 42526 w 580131"/>
                <a:gd name="connsiteY6" fmla="*/ 1909214 h 2649240"/>
                <a:gd name="connsiteX7" fmla="*/ 23061 w 580131"/>
                <a:gd name="connsiteY7" fmla="*/ 2095265 h 2649240"/>
                <a:gd name="connsiteX8" fmla="*/ 2237 w 580131"/>
                <a:gd name="connsiteY8" fmla="*/ 2285390 h 2649240"/>
                <a:gd name="connsiteX9" fmla="*/ 2237 w 580131"/>
                <a:gd name="connsiteY9" fmla="*/ 2466462 h 2649240"/>
                <a:gd name="connsiteX10" fmla="*/ 9933 w 580131"/>
                <a:gd name="connsiteY10" fmla="*/ 2556998 h 2649240"/>
                <a:gd name="connsiteX11" fmla="*/ 28493 w 580131"/>
                <a:gd name="connsiteY11" fmla="*/ 2634406 h 2649240"/>
                <a:gd name="connsiteX12" fmla="*/ 92321 w 580131"/>
                <a:gd name="connsiteY12" fmla="*/ 2643007 h 2649240"/>
                <a:gd name="connsiteX13" fmla="*/ 193721 w 580131"/>
                <a:gd name="connsiteY13" fmla="*/ 2616752 h 2649240"/>
                <a:gd name="connsiteX14" fmla="*/ 394711 w 580131"/>
                <a:gd name="connsiteY14" fmla="*/ 2571484 h 2649240"/>
                <a:gd name="connsiteX15" fmla="*/ 419156 w 580131"/>
                <a:gd name="connsiteY15" fmla="*/ 2562430 h 2649240"/>
                <a:gd name="connsiteX16" fmla="*/ 439074 w 580131"/>
                <a:gd name="connsiteY16" fmla="*/ 2396297 h 2649240"/>
                <a:gd name="connsiteX17" fmla="*/ 473476 w 580131"/>
                <a:gd name="connsiteY17" fmla="*/ 1866210 h 2649240"/>
                <a:gd name="connsiteX18" fmla="*/ 554959 w 580131"/>
                <a:gd name="connsiteY18" fmla="*/ 1112046 h 2649240"/>
                <a:gd name="connsiteX19" fmla="*/ 571255 w 580131"/>
                <a:gd name="connsiteY19" fmla="*/ 353356 h 2649240"/>
                <a:gd name="connsiteX20" fmla="*/ 579856 w 580131"/>
                <a:gd name="connsiteY20" fmla="*/ 2077 h 2649240"/>
                <a:gd name="connsiteX21" fmla="*/ 332694 w 580131"/>
                <a:gd name="connsiteY21" fmla="*/ 2077 h 2649240"/>
                <a:gd name="connsiteX22" fmla="*/ 210923 w 580131"/>
                <a:gd name="connsiteY22" fmla="*/ 7509 h 264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80131" h="2649240">
                  <a:moveTo>
                    <a:pt x="210923" y="7509"/>
                  </a:moveTo>
                  <a:cubicBezTo>
                    <a:pt x="191548" y="11977"/>
                    <a:pt x="174527" y="23624"/>
                    <a:pt x="163391" y="40102"/>
                  </a:cubicBezTo>
                  <a:cubicBezTo>
                    <a:pt x="148543" y="66497"/>
                    <a:pt x="140757" y="96275"/>
                    <a:pt x="140757" y="126563"/>
                  </a:cubicBezTo>
                  <a:cubicBezTo>
                    <a:pt x="128851" y="264160"/>
                    <a:pt x="126861" y="402435"/>
                    <a:pt x="134873" y="540312"/>
                  </a:cubicBezTo>
                  <a:cubicBezTo>
                    <a:pt x="142115" y="667062"/>
                    <a:pt x="118576" y="793360"/>
                    <a:pt x="112239" y="921015"/>
                  </a:cubicBezTo>
                  <a:cubicBezTo>
                    <a:pt x="102280" y="1123363"/>
                    <a:pt x="109522" y="1328426"/>
                    <a:pt x="91415" y="1528058"/>
                  </a:cubicBezTo>
                  <a:cubicBezTo>
                    <a:pt x="80098" y="1655714"/>
                    <a:pt x="58822" y="1782011"/>
                    <a:pt x="42526" y="1909214"/>
                  </a:cubicBezTo>
                  <a:cubicBezTo>
                    <a:pt x="34378" y="1970778"/>
                    <a:pt x="32567" y="2034153"/>
                    <a:pt x="23061" y="2095265"/>
                  </a:cubicBezTo>
                  <a:cubicBezTo>
                    <a:pt x="12514" y="2158192"/>
                    <a:pt x="5542" y="2221653"/>
                    <a:pt x="2237" y="2285390"/>
                  </a:cubicBezTo>
                  <a:cubicBezTo>
                    <a:pt x="-1113" y="2345687"/>
                    <a:pt x="-1113" y="2406165"/>
                    <a:pt x="2237" y="2466462"/>
                  </a:cubicBezTo>
                  <a:cubicBezTo>
                    <a:pt x="2237" y="2497244"/>
                    <a:pt x="6764" y="2528026"/>
                    <a:pt x="9933" y="2556998"/>
                  </a:cubicBezTo>
                  <a:cubicBezTo>
                    <a:pt x="9571" y="2583932"/>
                    <a:pt x="15954" y="2610550"/>
                    <a:pt x="28493" y="2634406"/>
                  </a:cubicBezTo>
                  <a:cubicBezTo>
                    <a:pt x="44789" y="2657040"/>
                    <a:pt x="69687" y="2648439"/>
                    <a:pt x="92321" y="2643007"/>
                  </a:cubicBezTo>
                  <a:cubicBezTo>
                    <a:pt x="126272" y="2634859"/>
                    <a:pt x="160223" y="2625352"/>
                    <a:pt x="193721" y="2616752"/>
                  </a:cubicBezTo>
                  <a:cubicBezTo>
                    <a:pt x="260265" y="2599550"/>
                    <a:pt x="327262" y="2583253"/>
                    <a:pt x="394711" y="2571484"/>
                  </a:cubicBezTo>
                  <a:cubicBezTo>
                    <a:pt x="403447" y="2570397"/>
                    <a:pt x="411821" y="2567274"/>
                    <a:pt x="419156" y="2562430"/>
                  </a:cubicBezTo>
                  <a:cubicBezTo>
                    <a:pt x="450391" y="2538891"/>
                    <a:pt x="436809" y="2432511"/>
                    <a:pt x="439074" y="2396297"/>
                  </a:cubicBezTo>
                  <a:cubicBezTo>
                    <a:pt x="449031" y="2218394"/>
                    <a:pt x="447221" y="2042755"/>
                    <a:pt x="473476" y="1866210"/>
                  </a:cubicBezTo>
                  <a:cubicBezTo>
                    <a:pt x="510143" y="1615878"/>
                    <a:pt x="538662" y="1364188"/>
                    <a:pt x="554959" y="1112046"/>
                  </a:cubicBezTo>
                  <a:cubicBezTo>
                    <a:pt x="571255" y="859904"/>
                    <a:pt x="559485" y="605951"/>
                    <a:pt x="571255" y="353356"/>
                  </a:cubicBezTo>
                  <a:cubicBezTo>
                    <a:pt x="576687" y="236564"/>
                    <a:pt x="579856" y="119321"/>
                    <a:pt x="579856" y="2077"/>
                  </a:cubicBezTo>
                  <a:cubicBezTo>
                    <a:pt x="497468" y="5698"/>
                    <a:pt x="415080" y="7509"/>
                    <a:pt x="332694" y="2077"/>
                  </a:cubicBezTo>
                  <a:cubicBezTo>
                    <a:pt x="292043" y="-1961"/>
                    <a:pt x="251030" y="-128"/>
                    <a:pt x="210923" y="7509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5AFF2A2-9565-82DF-144A-939E4D05E22B}"/>
                </a:ext>
              </a:extLst>
            </p:cNvPr>
            <p:cNvSpPr/>
            <p:nvPr/>
          </p:nvSpPr>
          <p:spPr>
            <a:xfrm>
              <a:off x="5892732" y="2237887"/>
              <a:ext cx="605734" cy="558177"/>
            </a:xfrm>
            <a:custGeom>
              <a:avLst/>
              <a:gdLst>
                <a:gd name="connsiteX0" fmla="*/ 264462 w 605734"/>
                <a:gd name="connsiteY0" fmla="*/ 2776 h 558177"/>
                <a:gd name="connsiteX1" fmla="*/ 301129 w 605734"/>
                <a:gd name="connsiteY1" fmla="*/ 6398 h 558177"/>
                <a:gd name="connsiteX2" fmla="*/ 547839 w 605734"/>
                <a:gd name="connsiteY2" fmla="*/ 153971 h 558177"/>
                <a:gd name="connsiteX3" fmla="*/ 605329 w 605734"/>
                <a:gd name="connsiteY3" fmla="*/ 407019 h 558177"/>
                <a:gd name="connsiteX4" fmla="*/ 560061 w 605734"/>
                <a:gd name="connsiteY4" fmla="*/ 526979 h 558177"/>
                <a:gd name="connsiteX5" fmla="*/ 443724 w 605734"/>
                <a:gd name="connsiteY5" fmla="*/ 556856 h 558177"/>
                <a:gd name="connsiteX6" fmla="*/ 136354 w 605734"/>
                <a:gd name="connsiteY6" fmla="*/ 421052 h 558177"/>
                <a:gd name="connsiteX7" fmla="*/ 550 w 605734"/>
                <a:gd name="connsiteY7" fmla="*/ 117757 h 558177"/>
                <a:gd name="connsiteX8" fmla="*/ 264462 w 605734"/>
                <a:gd name="connsiteY8" fmla="*/ 2776 h 55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734" h="558177">
                  <a:moveTo>
                    <a:pt x="264462" y="2776"/>
                  </a:moveTo>
                  <a:lnTo>
                    <a:pt x="301129" y="6398"/>
                  </a:lnTo>
                  <a:cubicBezTo>
                    <a:pt x="403254" y="9938"/>
                    <a:pt x="496416" y="65663"/>
                    <a:pt x="547839" y="153971"/>
                  </a:cubicBezTo>
                  <a:cubicBezTo>
                    <a:pt x="587041" y="232484"/>
                    <a:pt x="606733" y="319281"/>
                    <a:pt x="605329" y="407019"/>
                  </a:cubicBezTo>
                  <a:cubicBezTo>
                    <a:pt x="607095" y="451486"/>
                    <a:pt x="590753" y="494771"/>
                    <a:pt x="560061" y="526979"/>
                  </a:cubicBezTo>
                  <a:cubicBezTo>
                    <a:pt x="526518" y="551428"/>
                    <a:pt x="484872" y="562120"/>
                    <a:pt x="443724" y="556856"/>
                  </a:cubicBezTo>
                  <a:cubicBezTo>
                    <a:pt x="328063" y="550853"/>
                    <a:pt x="218651" y="502516"/>
                    <a:pt x="136354" y="421052"/>
                  </a:cubicBezTo>
                  <a:cubicBezTo>
                    <a:pt x="65283" y="349981"/>
                    <a:pt x="-8955" y="222778"/>
                    <a:pt x="550" y="117757"/>
                  </a:cubicBezTo>
                  <a:cubicBezTo>
                    <a:pt x="12321" y="-1298"/>
                    <a:pt x="165325" y="-5825"/>
                    <a:pt x="264462" y="2776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F36797A-3378-9E62-971C-6C5955669AF7}"/>
                </a:ext>
              </a:extLst>
            </p:cNvPr>
            <p:cNvSpPr/>
            <p:nvPr/>
          </p:nvSpPr>
          <p:spPr>
            <a:xfrm>
              <a:off x="5934752" y="1944167"/>
              <a:ext cx="407344" cy="592227"/>
            </a:xfrm>
            <a:custGeom>
              <a:avLst/>
              <a:gdLst>
                <a:gd name="connsiteX0" fmla="*/ -275 w 407344"/>
                <a:gd name="connsiteY0" fmla="*/ 455839 h 592227"/>
                <a:gd name="connsiteX1" fmla="*/ 49971 w 407344"/>
                <a:gd name="connsiteY1" fmla="*/ 387032 h 592227"/>
                <a:gd name="connsiteX2" fmla="*/ 54498 w 407344"/>
                <a:gd name="connsiteY2" fmla="*/ 296496 h 592227"/>
                <a:gd name="connsiteX3" fmla="*/ 9230 w 407344"/>
                <a:gd name="connsiteY3" fmla="*/ 55671 h 592227"/>
                <a:gd name="connsiteX4" fmla="*/ 212031 w 407344"/>
                <a:gd name="connsiteY4" fmla="*/ -9 h 592227"/>
                <a:gd name="connsiteX5" fmla="*/ 279027 w 407344"/>
                <a:gd name="connsiteY5" fmla="*/ 271599 h 592227"/>
                <a:gd name="connsiteX6" fmla="*/ 302114 w 407344"/>
                <a:gd name="connsiteY6" fmla="*/ 342216 h 592227"/>
                <a:gd name="connsiteX7" fmla="*/ 392650 w 407344"/>
                <a:gd name="connsiteY7" fmla="*/ 399254 h 592227"/>
                <a:gd name="connsiteX8" fmla="*/ 401251 w 407344"/>
                <a:gd name="connsiteY8" fmla="*/ 515593 h 592227"/>
                <a:gd name="connsiteX9" fmla="*/ 376354 w 407344"/>
                <a:gd name="connsiteY9" fmla="*/ 551807 h 592227"/>
                <a:gd name="connsiteX10" fmla="*/ 223800 w 407344"/>
                <a:gd name="connsiteY10" fmla="*/ 586663 h 592227"/>
                <a:gd name="connsiteX11" fmla="*/ 76227 w 407344"/>
                <a:gd name="connsiteY11" fmla="*/ 518761 h 592227"/>
                <a:gd name="connsiteX12" fmla="*/ -275 w 407344"/>
                <a:gd name="connsiteY12" fmla="*/ 455839 h 59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344" h="592227">
                  <a:moveTo>
                    <a:pt x="-275" y="455839"/>
                  </a:moveTo>
                  <a:cubicBezTo>
                    <a:pt x="21181" y="436749"/>
                    <a:pt x="38338" y="413287"/>
                    <a:pt x="49971" y="387032"/>
                  </a:cubicBezTo>
                  <a:cubicBezTo>
                    <a:pt x="58572" y="357626"/>
                    <a:pt x="60111" y="326613"/>
                    <a:pt x="54498" y="296496"/>
                  </a:cubicBezTo>
                  <a:cubicBezTo>
                    <a:pt x="44494" y="215349"/>
                    <a:pt x="29375" y="134912"/>
                    <a:pt x="9230" y="55671"/>
                  </a:cubicBezTo>
                  <a:cubicBezTo>
                    <a:pt x="76227" y="34395"/>
                    <a:pt x="145034" y="15835"/>
                    <a:pt x="212031" y="-9"/>
                  </a:cubicBezTo>
                  <a:cubicBezTo>
                    <a:pt x="239779" y="89101"/>
                    <a:pt x="262188" y="179800"/>
                    <a:pt x="279027" y="271599"/>
                  </a:cubicBezTo>
                  <a:cubicBezTo>
                    <a:pt x="281743" y="296482"/>
                    <a:pt x="289620" y="320524"/>
                    <a:pt x="302114" y="342216"/>
                  </a:cubicBezTo>
                  <a:cubicBezTo>
                    <a:pt x="325698" y="370092"/>
                    <a:pt x="357341" y="390010"/>
                    <a:pt x="392650" y="399254"/>
                  </a:cubicBezTo>
                  <a:cubicBezTo>
                    <a:pt x="408267" y="436021"/>
                    <a:pt x="411300" y="476925"/>
                    <a:pt x="401251" y="515593"/>
                  </a:cubicBezTo>
                  <a:cubicBezTo>
                    <a:pt x="395592" y="529273"/>
                    <a:pt x="387082" y="541608"/>
                    <a:pt x="376354" y="551807"/>
                  </a:cubicBezTo>
                  <a:cubicBezTo>
                    <a:pt x="334299" y="587709"/>
                    <a:pt x="277307" y="600732"/>
                    <a:pt x="223800" y="586663"/>
                  </a:cubicBezTo>
                  <a:cubicBezTo>
                    <a:pt x="171245" y="572191"/>
                    <a:pt x="121404" y="549258"/>
                    <a:pt x="76227" y="518761"/>
                  </a:cubicBezTo>
                  <a:cubicBezTo>
                    <a:pt x="46124" y="504126"/>
                    <a:pt x="19913" y="482565"/>
                    <a:pt x="-275" y="455839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D9779F-5111-3CB0-426B-C55ACBA84D45}"/>
                </a:ext>
              </a:extLst>
            </p:cNvPr>
            <p:cNvSpPr/>
            <p:nvPr/>
          </p:nvSpPr>
          <p:spPr>
            <a:xfrm>
              <a:off x="5837963" y="2301784"/>
              <a:ext cx="728810" cy="1385538"/>
            </a:xfrm>
            <a:custGeom>
              <a:avLst/>
              <a:gdLst>
                <a:gd name="connsiteX0" fmla="*/ 164867 w 728810"/>
                <a:gd name="connsiteY0" fmla="*/ 12213 h 1385538"/>
                <a:gd name="connsiteX1" fmla="*/ 261288 w 728810"/>
                <a:gd name="connsiteY1" fmla="*/ 71514 h 1385538"/>
                <a:gd name="connsiteX2" fmla="*/ 365405 w 728810"/>
                <a:gd name="connsiteY2" fmla="*/ 58839 h 1385538"/>
                <a:gd name="connsiteX3" fmla="*/ 405241 w 728810"/>
                <a:gd name="connsiteY3" fmla="*/ 33489 h 1385538"/>
                <a:gd name="connsiteX4" fmla="*/ 431949 w 728810"/>
                <a:gd name="connsiteY4" fmla="*/ -9 h 1385538"/>
                <a:gd name="connsiteX5" fmla="*/ 567752 w 728810"/>
                <a:gd name="connsiteY5" fmla="*/ 81926 h 1385538"/>
                <a:gd name="connsiteX6" fmla="*/ 714873 w 728810"/>
                <a:gd name="connsiteY6" fmla="*/ 1082347 h 1385538"/>
                <a:gd name="connsiteX7" fmla="*/ 722568 w 728810"/>
                <a:gd name="connsiteY7" fmla="*/ 1297822 h 1385538"/>
                <a:gd name="connsiteX8" fmla="*/ 207419 w 728810"/>
                <a:gd name="connsiteY8" fmla="*/ 1377947 h 1385538"/>
                <a:gd name="connsiteX9" fmla="*/ 168036 w 728810"/>
                <a:gd name="connsiteY9" fmla="*/ 1343090 h 1385538"/>
                <a:gd name="connsiteX10" fmla="*/ 997 w 728810"/>
                <a:gd name="connsiteY10" fmla="*/ 210487 h 1385538"/>
                <a:gd name="connsiteX11" fmla="*/ 4166 w 728810"/>
                <a:gd name="connsiteY11" fmla="*/ 165219 h 1385538"/>
                <a:gd name="connsiteX12" fmla="*/ 164867 w 728810"/>
                <a:gd name="connsiteY12" fmla="*/ 12213 h 138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8810" h="1385538">
                  <a:moveTo>
                    <a:pt x="164867" y="12213"/>
                  </a:moveTo>
                  <a:cubicBezTo>
                    <a:pt x="185962" y="45979"/>
                    <a:pt x="221634" y="67925"/>
                    <a:pt x="261288" y="71514"/>
                  </a:cubicBezTo>
                  <a:cubicBezTo>
                    <a:pt x="296461" y="77653"/>
                    <a:pt x="332721" y="73244"/>
                    <a:pt x="365405" y="58839"/>
                  </a:cubicBezTo>
                  <a:cubicBezTo>
                    <a:pt x="380116" y="52896"/>
                    <a:pt x="393606" y="44304"/>
                    <a:pt x="405241" y="33489"/>
                  </a:cubicBezTo>
                  <a:cubicBezTo>
                    <a:pt x="415063" y="23073"/>
                    <a:pt x="423980" y="11869"/>
                    <a:pt x="431949" y="-9"/>
                  </a:cubicBezTo>
                  <a:cubicBezTo>
                    <a:pt x="556887" y="50691"/>
                    <a:pt x="557340" y="45259"/>
                    <a:pt x="567752" y="81926"/>
                  </a:cubicBezTo>
                  <a:cubicBezTo>
                    <a:pt x="663720" y="404686"/>
                    <a:pt x="689523" y="745101"/>
                    <a:pt x="714873" y="1082347"/>
                  </a:cubicBezTo>
                  <a:cubicBezTo>
                    <a:pt x="729358" y="1277452"/>
                    <a:pt x="732980" y="1282884"/>
                    <a:pt x="722568" y="1297822"/>
                  </a:cubicBezTo>
                  <a:cubicBezTo>
                    <a:pt x="704914" y="1322267"/>
                    <a:pt x="467709" y="1411897"/>
                    <a:pt x="207419" y="1377947"/>
                  </a:cubicBezTo>
                  <a:cubicBezTo>
                    <a:pt x="183427" y="1374778"/>
                    <a:pt x="176637" y="1369345"/>
                    <a:pt x="168036" y="1343090"/>
                  </a:cubicBezTo>
                  <a:cubicBezTo>
                    <a:pt x="55319" y="980041"/>
                    <a:pt x="26347" y="591190"/>
                    <a:pt x="997" y="210487"/>
                  </a:cubicBezTo>
                  <a:cubicBezTo>
                    <a:pt x="-1447" y="195354"/>
                    <a:pt x="-361" y="179863"/>
                    <a:pt x="4166" y="165219"/>
                  </a:cubicBezTo>
                  <a:cubicBezTo>
                    <a:pt x="16388" y="130815"/>
                    <a:pt x="134085" y="33489"/>
                    <a:pt x="164867" y="12213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F4736B-0440-719E-C02A-24F1645BCE5F}"/>
                </a:ext>
              </a:extLst>
            </p:cNvPr>
            <p:cNvSpPr/>
            <p:nvPr/>
          </p:nvSpPr>
          <p:spPr>
            <a:xfrm>
              <a:off x="6338541" y="2301331"/>
              <a:ext cx="371028" cy="1529725"/>
            </a:xfrm>
            <a:custGeom>
              <a:avLst/>
              <a:gdLst>
                <a:gd name="connsiteX0" fmla="*/ 363226 w 371028"/>
                <a:gd name="connsiteY0" fmla="*/ 1498812 h 1529725"/>
                <a:gd name="connsiteX1" fmla="*/ 370017 w 371028"/>
                <a:gd name="connsiteY1" fmla="*/ 1453544 h 1529725"/>
                <a:gd name="connsiteX2" fmla="*/ 361868 w 371028"/>
                <a:gd name="connsiteY2" fmla="*/ 1370704 h 1529725"/>
                <a:gd name="connsiteX3" fmla="*/ 338782 w 371028"/>
                <a:gd name="connsiteY3" fmla="*/ 1199591 h 1529725"/>
                <a:gd name="connsiteX4" fmla="*/ 315242 w 371028"/>
                <a:gd name="connsiteY4" fmla="*/ 927983 h 1529725"/>
                <a:gd name="connsiteX5" fmla="*/ 297588 w 371028"/>
                <a:gd name="connsiteY5" fmla="*/ 672220 h 1529725"/>
                <a:gd name="connsiteX6" fmla="*/ 161784 w 371028"/>
                <a:gd name="connsiteY6" fmla="*/ 174272 h 1529725"/>
                <a:gd name="connsiteX7" fmla="*/ 104746 w 371028"/>
                <a:gd name="connsiteY7" fmla="*/ 62461 h 1529725"/>
                <a:gd name="connsiteX8" fmla="*/ -275 w 371028"/>
                <a:gd name="connsiteY8" fmla="*/ -9 h 1529725"/>
                <a:gd name="connsiteX9" fmla="*/ 61741 w 371028"/>
                <a:gd name="connsiteY9" fmla="*/ 261640 h 1529725"/>
                <a:gd name="connsiteX10" fmla="*/ 147298 w 371028"/>
                <a:gd name="connsiteY10" fmla="*/ 794443 h 1529725"/>
                <a:gd name="connsiteX11" fmla="*/ 162236 w 371028"/>
                <a:gd name="connsiteY11" fmla="*/ 994074 h 1529725"/>
                <a:gd name="connsiteX12" fmla="*/ 184870 w 371028"/>
                <a:gd name="connsiteY12" fmla="*/ 1260250 h 1529725"/>
                <a:gd name="connsiteX13" fmla="*/ 197545 w 371028"/>
                <a:gd name="connsiteY13" fmla="*/ 1347617 h 1529725"/>
                <a:gd name="connsiteX14" fmla="*/ 208862 w 371028"/>
                <a:gd name="connsiteY14" fmla="*/ 1423214 h 1529725"/>
                <a:gd name="connsiteX15" fmla="*/ 352815 w 371028"/>
                <a:gd name="connsiteY15" fmla="*/ 1513750 h 1529725"/>
                <a:gd name="connsiteX16" fmla="*/ 363226 w 371028"/>
                <a:gd name="connsiteY16" fmla="*/ 1498812 h 152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028" h="1529725">
                  <a:moveTo>
                    <a:pt x="363226" y="1498812"/>
                  </a:moveTo>
                  <a:cubicBezTo>
                    <a:pt x="369745" y="1484675"/>
                    <a:pt x="372099" y="1468971"/>
                    <a:pt x="370017" y="1453544"/>
                  </a:cubicBezTo>
                  <a:cubicBezTo>
                    <a:pt x="367753" y="1425930"/>
                    <a:pt x="365490" y="1398317"/>
                    <a:pt x="361868" y="1370704"/>
                  </a:cubicBezTo>
                  <a:cubicBezTo>
                    <a:pt x="354625" y="1313666"/>
                    <a:pt x="345119" y="1256628"/>
                    <a:pt x="338782" y="1199591"/>
                  </a:cubicBezTo>
                  <a:cubicBezTo>
                    <a:pt x="329275" y="1109055"/>
                    <a:pt x="321127" y="1018519"/>
                    <a:pt x="315242" y="927983"/>
                  </a:cubicBezTo>
                  <a:cubicBezTo>
                    <a:pt x="309357" y="837448"/>
                    <a:pt x="308452" y="757323"/>
                    <a:pt x="297588" y="672220"/>
                  </a:cubicBezTo>
                  <a:cubicBezTo>
                    <a:pt x="272509" y="501378"/>
                    <a:pt x="226925" y="334190"/>
                    <a:pt x="161784" y="174272"/>
                  </a:cubicBezTo>
                  <a:cubicBezTo>
                    <a:pt x="148384" y="134396"/>
                    <a:pt x="129146" y="96719"/>
                    <a:pt x="104746" y="62461"/>
                  </a:cubicBezTo>
                  <a:cubicBezTo>
                    <a:pt x="79894" y="27998"/>
                    <a:pt x="41869" y="5378"/>
                    <a:pt x="-275" y="-9"/>
                  </a:cubicBezTo>
                  <a:cubicBezTo>
                    <a:pt x="19191" y="87358"/>
                    <a:pt x="44992" y="173820"/>
                    <a:pt x="61741" y="261640"/>
                  </a:cubicBezTo>
                  <a:cubicBezTo>
                    <a:pt x="100808" y="437388"/>
                    <a:pt x="129372" y="615304"/>
                    <a:pt x="147298" y="794443"/>
                  </a:cubicBezTo>
                  <a:cubicBezTo>
                    <a:pt x="153637" y="860987"/>
                    <a:pt x="157710" y="927531"/>
                    <a:pt x="162236" y="994074"/>
                  </a:cubicBezTo>
                  <a:cubicBezTo>
                    <a:pt x="168121" y="1084610"/>
                    <a:pt x="174006" y="1171525"/>
                    <a:pt x="184870" y="1260250"/>
                  </a:cubicBezTo>
                  <a:cubicBezTo>
                    <a:pt x="188492" y="1289221"/>
                    <a:pt x="192566" y="1318193"/>
                    <a:pt x="197545" y="1347617"/>
                  </a:cubicBezTo>
                  <a:cubicBezTo>
                    <a:pt x="202525" y="1377041"/>
                    <a:pt x="203430" y="1398317"/>
                    <a:pt x="208862" y="1423214"/>
                  </a:cubicBezTo>
                  <a:cubicBezTo>
                    <a:pt x="221990" y="1480252"/>
                    <a:pt x="288987" y="1565356"/>
                    <a:pt x="352815" y="1513750"/>
                  </a:cubicBezTo>
                  <a:cubicBezTo>
                    <a:pt x="357070" y="1509382"/>
                    <a:pt x="360601" y="1504334"/>
                    <a:pt x="363226" y="1498812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629B98D-1F2C-2F00-323B-2340D9F2EA94}"/>
                </a:ext>
              </a:extLst>
            </p:cNvPr>
            <p:cNvSpPr/>
            <p:nvPr/>
          </p:nvSpPr>
          <p:spPr>
            <a:xfrm>
              <a:off x="5986553" y="1694741"/>
              <a:ext cx="381305" cy="466888"/>
            </a:xfrm>
            <a:custGeom>
              <a:avLst/>
              <a:gdLst>
                <a:gd name="connsiteX0" fmla="*/ 215909 w 381305"/>
                <a:gd name="connsiteY0" fmla="*/ -9 h 466888"/>
                <a:gd name="connsiteX1" fmla="*/ 281548 w 381305"/>
                <a:gd name="connsiteY1" fmla="*/ 118140 h 466888"/>
                <a:gd name="connsiteX2" fmla="*/ 294676 w 381305"/>
                <a:gd name="connsiteY2" fmla="*/ 155713 h 466888"/>
                <a:gd name="connsiteX3" fmla="*/ 326816 w 381305"/>
                <a:gd name="connsiteY3" fmla="*/ 196001 h 466888"/>
                <a:gd name="connsiteX4" fmla="*/ 347638 w 381305"/>
                <a:gd name="connsiteY4" fmla="*/ 244438 h 466888"/>
                <a:gd name="connsiteX5" fmla="*/ 377062 w 381305"/>
                <a:gd name="connsiteY5" fmla="*/ 364850 h 466888"/>
                <a:gd name="connsiteX6" fmla="*/ 372537 w 381305"/>
                <a:gd name="connsiteY6" fmla="*/ 423699 h 466888"/>
                <a:gd name="connsiteX7" fmla="*/ 337228 w 381305"/>
                <a:gd name="connsiteY7" fmla="*/ 446333 h 466888"/>
                <a:gd name="connsiteX8" fmla="*/ 172905 w 381305"/>
                <a:gd name="connsiteY8" fmla="*/ 463987 h 466888"/>
                <a:gd name="connsiteX9" fmla="*/ 46607 w 381305"/>
                <a:gd name="connsiteY9" fmla="*/ 405139 h 466888"/>
                <a:gd name="connsiteX10" fmla="*/ 5413 w 381305"/>
                <a:gd name="connsiteY10" fmla="*/ 306907 h 466888"/>
                <a:gd name="connsiteX11" fmla="*/ 7677 w 381305"/>
                <a:gd name="connsiteY11" fmla="*/ 186495 h 466888"/>
                <a:gd name="connsiteX12" fmla="*/ 215909 w 381305"/>
                <a:gd name="connsiteY12" fmla="*/ -9 h 46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305" h="466888">
                  <a:moveTo>
                    <a:pt x="215909" y="-9"/>
                  </a:moveTo>
                  <a:cubicBezTo>
                    <a:pt x="246782" y="33657"/>
                    <a:pt x="269280" y="74140"/>
                    <a:pt x="281548" y="118140"/>
                  </a:cubicBezTo>
                  <a:cubicBezTo>
                    <a:pt x="284399" y="131141"/>
                    <a:pt x="288836" y="143753"/>
                    <a:pt x="294676" y="155713"/>
                  </a:cubicBezTo>
                  <a:cubicBezTo>
                    <a:pt x="304589" y="169750"/>
                    <a:pt x="315318" y="183199"/>
                    <a:pt x="326816" y="196001"/>
                  </a:cubicBezTo>
                  <a:cubicBezTo>
                    <a:pt x="336186" y="210980"/>
                    <a:pt x="343248" y="227317"/>
                    <a:pt x="347638" y="244438"/>
                  </a:cubicBezTo>
                  <a:cubicBezTo>
                    <a:pt x="359544" y="284038"/>
                    <a:pt x="369368" y="324227"/>
                    <a:pt x="377062" y="364850"/>
                  </a:cubicBezTo>
                  <a:cubicBezTo>
                    <a:pt x="383627" y="384261"/>
                    <a:pt x="381997" y="405519"/>
                    <a:pt x="372537" y="423699"/>
                  </a:cubicBezTo>
                  <a:cubicBezTo>
                    <a:pt x="363166" y="434459"/>
                    <a:pt x="350897" y="442313"/>
                    <a:pt x="337228" y="446333"/>
                  </a:cubicBezTo>
                  <a:cubicBezTo>
                    <a:pt x="284580" y="465051"/>
                    <a:pt x="228313" y="471099"/>
                    <a:pt x="172905" y="463987"/>
                  </a:cubicBezTo>
                  <a:cubicBezTo>
                    <a:pt x="124921" y="460882"/>
                    <a:pt x="79834" y="439882"/>
                    <a:pt x="46607" y="405139"/>
                  </a:cubicBezTo>
                  <a:cubicBezTo>
                    <a:pt x="24335" y="376661"/>
                    <a:pt x="10121" y="342742"/>
                    <a:pt x="5413" y="306907"/>
                  </a:cubicBezTo>
                  <a:cubicBezTo>
                    <a:pt x="-2870" y="267108"/>
                    <a:pt x="-2101" y="225959"/>
                    <a:pt x="7677" y="186495"/>
                  </a:cubicBezTo>
                  <a:cubicBezTo>
                    <a:pt x="32574" y="104560"/>
                    <a:pt x="105003" y="47975"/>
                    <a:pt x="215909" y="-9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5C66C6-57CE-DA4D-653B-7201D39E04F6}"/>
                </a:ext>
              </a:extLst>
            </p:cNvPr>
            <p:cNvSpPr/>
            <p:nvPr/>
          </p:nvSpPr>
          <p:spPr>
            <a:xfrm>
              <a:off x="5820754" y="1611896"/>
              <a:ext cx="410931" cy="604330"/>
            </a:xfrm>
            <a:custGeom>
              <a:avLst/>
              <a:gdLst>
                <a:gd name="connsiteX0" fmla="*/ 187509 w 410931"/>
                <a:gd name="connsiteY0" fmla="*/ 472139 h 604330"/>
                <a:gd name="connsiteX1" fmla="*/ 160800 w 410931"/>
                <a:gd name="connsiteY1" fmla="*/ 604322 h 604330"/>
                <a:gd name="connsiteX2" fmla="*/ 91088 w 410931"/>
                <a:gd name="connsiteY2" fmla="*/ 473045 h 604330"/>
                <a:gd name="connsiteX3" fmla="*/ 35408 w 410931"/>
                <a:gd name="connsiteY3" fmla="*/ 410575 h 604330"/>
                <a:gd name="connsiteX4" fmla="*/ 100 w 410931"/>
                <a:gd name="connsiteY4" fmla="*/ 299216 h 604330"/>
                <a:gd name="connsiteX5" fmla="*/ 38578 w 410931"/>
                <a:gd name="connsiteY5" fmla="*/ 192384 h 604330"/>
                <a:gd name="connsiteX6" fmla="*/ 129113 w 410931"/>
                <a:gd name="connsiteY6" fmla="*/ 117692 h 604330"/>
                <a:gd name="connsiteX7" fmla="*/ 249073 w 410931"/>
                <a:gd name="connsiteY7" fmla="*/ 48432 h 604330"/>
                <a:gd name="connsiteX8" fmla="*/ 307921 w 410931"/>
                <a:gd name="connsiteY8" fmla="*/ 30325 h 604330"/>
                <a:gd name="connsiteX9" fmla="*/ 378540 w 410931"/>
                <a:gd name="connsiteY9" fmla="*/ 3164 h 604330"/>
                <a:gd name="connsiteX10" fmla="*/ 398005 w 410931"/>
                <a:gd name="connsiteY10" fmla="*/ 448 h 604330"/>
                <a:gd name="connsiteX11" fmla="*/ 409774 w 410931"/>
                <a:gd name="connsiteY11" fmla="*/ 13575 h 604330"/>
                <a:gd name="connsiteX12" fmla="*/ 409774 w 410931"/>
                <a:gd name="connsiteY12" fmla="*/ 31230 h 604330"/>
                <a:gd name="connsiteX13" fmla="*/ 391667 w 410931"/>
                <a:gd name="connsiteY13" fmla="*/ 96416 h 604330"/>
                <a:gd name="connsiteX14" fmla="*/ 369939 w 410931"/>
                <a:gd name="connsiteY14" fmla="*/ 118144 h 604330"/>
                <a:gd name="connsiteX15" fmla="*/ 274423 w 410931"/>
                <a:gd name="connsiteY15" fmla="*/ 193742 h 604330"/>
                <a:gd name="connsiteX16" fmla="*/ 247715 w 410931"/>
                <a:gd name="connsiteY16" fmla="*/ 273413 h 604330"/>
                <a:gd name="connsiteX17" fmla="*/ 252242 w 410931"/>
                <a:gd name="connsiteY17" fmla="*/ 358970 h 604330"/>
                <a:gd name="connsiteX18" fmla="*/ 252242 w 410931"/>
                <a:gd name="connsiteY18" fmla="*/ 371645 h 604330"/>
                <a:gd name="connsiteX19" fmla="*/ 244546 w 410931"/>
                <a:gd name="connsiteY19" fmla="*/ 387488 h 604330"/>
                <a:gd name="connsiteX20" fmla="*/ 187509 w 410931"/>
                <a:gd name="connsiteY20" fmla="*/ 472139 h 60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931" h="604330">
                  <a:moveTo>
                    <a:pt x="187509" y="472139"/>
                  </a:moveTo>
                  <a:cubicBezTo>
                    <a:pt x="180718" y="517407"/>
                    <a:pt x="171665" y="560412"/>
                    <a:pt x="160800" y="604322"/>
                  </a:cubicBezTo>
                  <a:cubicBezTo>
                    <a:pt x="147854" y="555835"/>
                    <a:pt x="123998" y="510943"/>
                    <a:pt x="91088" y="473045"/>
                  </a:cubicBezTo>
                  <a:cubicBezTo>
                    <a:pt x="72982" y="452222"/>
                    <a:pt x="51706" y="433209"/>
                    <a:pt x="35408" y="410575"/>
                  </a:cubicBezTo>
                  <a:cubicBezTo>
                    <a:pt x="12186" y="378109"/>
                    <a:pt x="-173" y="339129"/>
                    <a:pt x="100" y="299216"/>
                  </a:cubicBezTo>
                  <a:cubicBezTo>
                    <a:pt x="-2797" y="259760"/>
                    <a:pt x="11190" y="220921"/>
                    <a:pt x="38578" y="192384"/>
                  </a:cubicBezTo>
                  <a:cubicBezTo>
                    <a:pt x="65194" y="163462"/>
                    <a:pt x="95660" y="138329"/>
                    <a:pt x="129113" y="117692"/>
                  </a:cubicBezTo>
                  <a:cubicBezTo>
                    <a:pt x="167047" y="91219"/>
                    <a:pt x="207201" y="68046"/>
                    <a:pt x="249073" y="48432"/>
                  </a:cubicBezTo>
                  <a:cubicBezTo>
                    <a:pt x="268538" y="40283"/>
                    <a:pt x="288456" y="38020"/>
                    <a:pt x="307921" y="30325"/>
                  </a:cubicBezTo>
                  <a:lnTo>
                    <a:pt x="378540" y="3164"/>
                  </a:lnTo>
                  <a:cubicBezTo>
                    <a:pt x="384605" y="276"/>
                    <a:pt x="391396" y="-670"/>
                    <a:pt x="398005" y="448"/>
                  </a:cubicBezTo>
                  <a:cubicBezTo>
                    <a:pt x="403753" y="2756"/>
                    <a:pt x="408099" y="7605"/>
                    <a:pt x="409774" y="13575"/>
                  </a:cubicBezTo>
                  <a:cubicBezTo>
                    <a:pt x="410951" y="19401"/>
                    <a:pt x="410951" y="25404"/>
                    <a:pt x="409774" y="31230"/>
                  </a:cubicBezTo>
                  <a:cubicBezTo>
                    <a:pt x="408869" y="54063"/>
                    <a:pt x="402667" y="76376"/>
                    <a:pt x="391667" y="96416"/>
                  </a:cubicBezTo>
                  <a:cubicBezTo>
                    <a:pt x="385465" y="104641"/>
                    <a:pt x="378177" y="111952"/>
                    <a:pt x="369939" y="118144"/>
                  </a:cubicBezTo>
                  <a:lnTo>
                    <a:pt x="274423" y="193742"/>
                  </a:lnTo>
                  <a:cubicBezTo>
                    <a:pt x="257946" y="217136"/>
                    <a:pt x="248666" y="244822"/>
                    <a:pt x="247715" y="273413"/>
                  </a:cubicBezTo>
                  <a:cubicBezTo>
                    <a:pt x="247399" y="302000"/>
                    <a:pt x="248938" y="330573"/>
                    <a:pt x="252242" y="358970"/>
                  </a:cubicBezTo>
                  <a:cubicBezTo>
                    <a:pt x="252920" y="363166"/>
                    <a:pt x="252920" y="367448"/>
                    <a:pt x="252242" y="371645"/>
                  </a:cubicBezTo>
                  <a:cubicBezTo>
                    <a:pt x="250612" y="377326"/>
                    <a:pt x="247987" y="382685"/>
                    <a:pt x="244546" y="387488"/>
                  </a:cubicBezTo>
                  <a:cubicBezTo>
                    <a:pt x="227300" y="416867"/>
                    <a:pt x="208287" y="445137"/>
                    <a:pt x="187509" y="472139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7F6F189-A501-CC3E-1B61-A8D7FB4D92E0}"/>
                </a:ext>
              </a:extLst>
            </p:cNvPr>
            <p:cNvSpPr/>
            <p:nvPr/>
          </p:nvSpPr>
          <p:spPr>
            <a:xfrm>
              <a:off x="6141829" y="1809576"/>
              <a:ext cx="60255" cy="49939"/>
            </a:xfrm>
            <a:custGeom>
              <a:avLst/>
              <a:gdLst>
                <a:gd name="connsiteX0" fmla="*/ 3596 w 60255"/>
                <a:gd name="connsiteY0" fmla="*/ 49931 h 49939"/>
                <a:gd name="connsiteX1" fmla="*/ 880 w 60255"/>
                <a:gd name="connsiteY1" fmla="*/ 49931 h 49939"/>
                <a:gd name="connsiteX2" fmla="*/ 880 w 60255"/>
                <a:gd name="connsiteY2" fmla="*/ 43593 h 49939"/>
                <a:gd name="connsiteX3" fmla="*/ 23514 w 60255"/>
                <a:gd name="connsiteY3" fmla="*/ 17791 h 49939"/>
                <a:gd name="connsiteX4" fmla="*/ 53842 w 60255"/>
                <a:gd name="connsiteY4" fmla="*/ 136 h 49939"/>
                <a:gd name="connsiteX5" fmla="*/ 59728 w 60255"/>
                <a:gd name="connsiteY5" fmla="*/ 3305 h 49939"/>
                <a:gd name="connsiteX6" fmla="*/ 56966 w 60255"/>
                <a:gd name="connsiteY6" fmla="*/ 9072 h 49939"/>
                <a:gd name="connsiteX7" fmla="*/ 56558 w 60255"/>
                <a:gd name="connsiteY7" fmla="*/ 9190 h 49939"/>
                <a:gd name="connsiteX8" fmla="*/ 27135 w 60255"/>
                <a:gd name="connsiteY8" fmla="*/ 23676 h 49939"/>
                <a:gd name="connsiteX9" fmla="*/ 5859 w 60255"/>
                <a:gd name="connsiteY9" fmla="*/ 48120 h 49939"/>
                <a:gd name="connsiteX10" fmla="*/ 3596 w 60255"/>
                <a:gd name="connsiteY10" fmla="*/ 49931 h 4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255" h="49939">
                  <a:moveTo>
                    <a:pt x="3596" y="49931"/>
                  </a:moveTo>
                  <a:lnTo>
                    <a:pt x="880" y="49931"/>
                  </a:lnTo>
                  <a:cubicBezTo>
                    <a:pt x="-661" y="48093"/>
                    <a:pt x="-661" y="45431"/>
                    <a:pt x="880" y="43593"/>
                  </a:cubicBezTo>
                  <a:cubicBezTo>
                    <a:pt x="7262" y="34046"/>
                    <a:pt x="14867" y="25373"/>
                    <a:pt x="23514" y="17791"/>
                  </a:cubicBezTo>
                  <a:cubicBezTo>
                    <a:pt x="31978" y="9430"/>
                    <a:pt x="42390" y="3355"/>
                    <a:pt x="53842" y="136"/>
                  </a:cubicBezTo>
                  <a:cubicBezTo>
                    <a:pt x="56332" y="-475"/>
                    <a:pt x="58867" y="892"/>
                    <a:pt x="59728" y="3305"/>
                  </a:cubicBezTo>
                  <a:cubicBezTo>
                    <a:pt x="60543" y="5663"/>
                    <a:pt x="59320" y="8248"/>
                    <a:pt x="56966" y="9072"/>
                  </a:cubicBezTo>
                  <a:cubicBezTo>
                    <a:pt x="56831" y="9117"/>
                    <a:pt x="56695" y="9158"/>
                    <a:pt x="56558" y="9190"/>
                  </a:cubicBezTo>
                  <a:cubicBezTo>
                    <a:pt x="45649" y="11412"/>
                    <a:pt x="35555" y="16401"/>
                    <a:pt x="27135" y="23676"/>
                  </a:cubicBezTo>
                  <a:cubicBezTo>
                    <a:pt x="18941" y="30805"/>
                    <a:pt x="11789" y="39030"/>
                    <a:pt x="5859" y="48120"/>
                  </a:cubicBezTo>
                  <a:cubicBezTo>
                    <a:pt x="5270" y="48903"/>
                    <a:pt x="4501" y="49524"/>
                    <a:pt x="3596" y="49931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C0E2192-076B-38A5-DCF4-AC6731CFD7B4}"/>
                </a:ext>
              </a:extLst>
            </p:cNvPr>
            <p:cNvSpPr/>
            <p:nvPr/>
          </p:nvSpPr>
          <p:spPr>
            <a:xfrm>
              <a:off x="6186749" y="1870833"/>
              <a:ext cx="25268" cy="50408"/>
            </a:xfrm>
            <a:custGeom>
              <a:avLst/>
              <a:gdLst>
                <a:gd name="connsiteX0" fmla="*/ 321 w 25268"/>
                <a:gd name="connsiteY0" fmla="*/ 12666 h 50408"/>
                <a:gd name="connsiteX1" fmla="*/ 5301 w 25268"/>
                <a:gd name="connsiteY1" fmla="*/ 44354 h 50408"/>
                <a:gd name="connsiteX2" fmla="*/ 17523 w 25268"/>
                <a:gd name="connsiteY2" fmla="*/ 50238 h 50408"/>
                <a:gd name="connsiteX3" fmla="*/ 24313 w 25268"/>
                <a:gd name="connsiteY3" fmla="*/ 38921 h 50408"/>
                <a:gd name="connsiteX4" fmla="*/ 24313 w 25268"/>
                <a:gd name="connsiteY4" fmla="*/ 17193 h 50408"/>
                <a:gd name="connsiteX5" fmla="*/ 19786 w 25268"/>
                <a:gd name="connsiteY5" fmla="*/ 5423 h 50408"/>
                <a:gd name="connsiteX6" fmla="*/ 9375 w 25268"/>
                <a:gd name="connsiteY6" fmla="*/ -9 h 50408"/>
                <a:gd name="connsiteX7" fmla="*/ 321 w 25268"/>
                <a:gd name="connsiteY7" fmla="*/ 12666 h 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8" h="50408">
                  <a:moveTo>
                    <a:pt x="321" y="12666"/>
                  </a:moveTo>
                  <a:cubicBezTo>
                    <a:pt x="-1307" y="23490"/>
                    <a:pt x="412" y="34548"/>
                    <a:pt x="5301" y="44354"/>
                  </a:cubicBezTo>
                  <a:cubicBezTo>
                    <a:pt x="7700" y="48704"/>
                    <a:pt x="12634" y="51058"/>
                    <a:pt x="17523" y="50238"/>
                  </a:cubicBezTo>
                  <a:cubicBezTo>
                    <a:pt x="21597" y="50238"/>
                    <a:pt x="23408" y="43448"/>
                    <a:pt x="24313" y="38921"/>
                  </a:cubicBezTo>
                  <a:cubicBezTo>
                    <a:pt x="25219" y="31706"/>
                    <a:pt x="25219" y="24409"/>
                    <a:pt x="24313" y="17193"/>
                  </a:cubicBezTo>
                  <a:cubicBezTo>
                    <a:pt x="23498" y="13042"/>
                    <a:pt x="21959" y="9058"/>
                    <a:pt x="19786" y="5423"/>
                  </a:cubicBezTo>
                  <a:cubicBezTo>
                    <a:pt x="17297" y="2177"/>
                    <a:pt x="13495" y="195"/>
                    <a:pt x="9375" y="-9"/>
                  </a:cubicBezTo>
                  <a:cubicBezTo>
                    <a:pt x="4848" y="444"/>
                    <a:pt x="1228" y="4065"/>
                    <a:pt x="321" y="12666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922B699-2647-8FC6-0605-0ADF6A0A3F7D}"/>
                </a:ext>
              </a:extLst>
            </p:cNvPr>
            <p:cNvSpPr/>
            <p:nvPr/>
          </p:nvSpPr>
          <p:spPr>
            <a:xfrm>
              <a:off x="6250936" y="1825331"/>
              <a:ext cx="75791" cy="110917"/>
            </a:xfrm>
            <a:custGeom>
              <a:avLst/>
              <a:gdLst>
                <a:gd name="connsiteX0" fmla="*/ 47493 w 75791"/>
                <a:gd name="connsiteY0" fmla="*/ 110679 h 110917"/>
                <a:gd name="connsiteX1" fmla="*/ 44777 w 75791"/>
                <a:gd name="connsiteY1" fmla="*/ 110679 h 110917"/>
                <a:gd name="connsiteX2" fmla="*/ 44777 w 75791"/>
                <a:gd name="connsiteY2" fmla="*/ 102983 h 110917"/>
                <a:gd name="connsiteX3" fmla="*/ 53378 w 75791"/>
                <a:gd name="connsiteY3" fmla="*/ 92119 h 110917"/>
                <a:gd name="connsiteX4" fmla="*/ 59716 w 75791"/>
                <a:gd name="connsiteY4" fmla="*/ 83971 h 110917"/>
                <a:gd name="connsiteX5" fmla="*/ 64243 w 75791"/>
                <a:gd name="connsiteY5" fmla="*/ 67222 h 110917"/>
                <a:gd name="connsiteX6" fmla="*/ 52020 w 75791"/>
                <a:gd name="connsiteY6" fmla="*/ 54547 h 110917"/>
                <a:gd name="connsiteX7" fmla="*/ 1320 w 75791"/>
                <a:gd name="connsiteY7" fmla="*/ 9279 h 110917"/>
                <a:gd name="connsiteX8" fmla="*/ 1320 w 75791"/>
                <a:gd name="connsiteY8" fmla="*/ 1583 h 110917"/>
                <a:gd name="connsiteX9" fmla="*/ 9016 w 75791"/>
                <a:gd name="connsiteY9" fmla="*/ 1583 h 110917"/>
                <a:gd name="connsiteX10" fmla="*/ 57905 w 75791"/>
                <a:gd name="connsiteY10" fmla="*/ 43682 h 110917"/>
                <a:gd name="connsiteX11" fmla="*/ 74202 w 75791"/>
                <a:gd name="connsiteY11" fmla="*/ 61790 h 110917"/>
                <a:gd name="connsiteX12" fmla="*/ 68769 w 75791"/>
                <a:gd name="connsiteY12" fmla="*/ 88498 h 110917"/>
                <a:gd name="connsiteX13" fmla="*/ 61527 w 75791"/>
                <a:gd name="connsiteY13" fmla="*/ 97099 h 110917"/>
                <a:gd name="connsiteX14" fmla="*/ 53831 w 75791"/>
                <a:gd name="connsiteY14" fmla="*/ 107058 h 110917"/>
                <a:gd name="connsiteX15" fmla="*/ 47856 w 75791"/>
                <a:gd name="connsiteY15" fmla="*/ 110779 h 110917"/>
                <a:gd name="connsiteX16" fmla="*/ 47493 w 75791"/>
                <a:gd name="connsiteY16" fmla="*/ 110679 h 11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791" h="110917">
                  <a:moveTo>
                    <a:pt x="47493" y="110679"/>
                  </a:moveTo>
                  <a:lnTo>
                    <a:pt x="44777" y="110679"/>
                  </a:lnTo>
                  <a:cubicBezTo>
                    <a:pt x="42876" y="108470"/>
                    <a:pt x="42876" y="105192"/>
                    <a:pt x="44777" y="102983"/>
                  </a:cubicBezTo>
                  <a:cubicBezTo>
                    <a:pt x="47403" y="99190"/>
                    <a:pt x="50300" y="95564"/>
                    <a:pt x="53378" y="92119"/>
                  </a:cubicBezTo>
                  <a:lnTo>
                    <a:pt x="59716" y="83971"/>
                  </a:lnTo>
                  <a:cubicBezTo>
                    <a:pt x="63790" y="79408"/>
                    <a:pt x="65464" y="73206"/>
                    <a:pt x="64243" y="67222"/>
                  </a:cubicBezTo>
                  <a:cubicBezTo>
                    <a:pt x="61390" y="61957"/>
                    <a:pt x="57181" y="57571"/>
                    <a:pt x="52020" y="54547"/>
                  </a:cubicBezTo>
                  <a:cubicBezTo>
                    <a:pt x="33959" y="40831"/>
                    <a:pt x="16983" y="25693"/>
                    <a:pt x="1320" y="9279"/>
                  </a:cubicBezTo>
                  <a:cubicBezTo>
                    <a:pt x="-807" y="7156"/>
                    <a:pt x="-807" y="3706"/>
                    <a:pt x="1320" y="1583"/>
                  </a:cubicBezTo>
                  <a:cubicBezTo>
                    <a:pt x="3448" y="-540"/>
                    <a:pt x="6889" y="-540"/>
                    <a:pt x="9016" y="1583"/>
                  </a:cubicBezTo>
                  <a:cubicBezTo>
                    <a:pt x="24270" y="16807"/>
                    <a:pt x="40613" y="30876"/>
                    <a:pt x="57905" y="43682"/>
                  </a:cubicBezTo>
                  <a:cubicBezTo>
                    <a:pt x="65102" y="47870"/>
                    <a:pt x="70807" y="54198"/>
                    <a:pt x="74202" y="61790"/>
                  </a:cubicBezTo>
                  <a:cubicBezTo>
                    <a:pt x="77145" y="71033"/>
                    <a:pt x="75061" y="81133"/>
                    <a:pt x="68769" y="88498"/>
                  </a:cubicBezTo>
                  <a:cubicBezTo>
                    <a:pt x="66597" y="91567"/>
                    <a:pt x="64198" y="94441"/>
                    <a:pt x="61527" y="97099"/>
                  </a:cubicBezTo>
                  <a:lnTo>
                    <a:pt x="53831" y="107058"/>
                  </a:lnTo>
                  <a:cubicBezTo>
                    <a:pt x="53197" y="109737"/>
                    <a:pt x="50527" y="111399"/>
                    <a:pt x="47856" y="110779"/>
                  </a:cubicBezTo>
                  <a:cubicBezTo>
                    <a:pt x="47719" y="110747"/>
                    <a:pt x="47630" y="110715"/>
                    <a:pt x="47493" y="110679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8C6CF0D-8D3C-95E5-E06B-FF49CEEE78D5}"/>
                </a:ext>
              </a:extLst>
            </p:cNvPr>
            <p:cNvSpPr/>
            <p:nvPr/>
          </p:nvSpPr>
          <p:spPr>
            <a:xfrm>
              <a:off x="6002333" y="1914488"/>
              <a:ext cx="377740" cy="260997"/>
            </a:xfrm>
            <a:custGeom>
              <a:avLst/>
              <a:gdLst>
                <a:gd name="connsiteX0" fmla="*/ 76094 w 377740"/>
                <a:gd name="connsiteY0" fmla="*/ 15184 h 260997"/>
                <a:gd name="connsiteX1" fmla="*/ 140375 w 377740"/>
                <a:gd name="connsiteY1" fmla="*/ 72674 h 260997"/>
                <a:gd name="connsiteX2" fmla="*/ 236343 w 377740"/>
                <a:gd name="connsiteY2" fmla="*/ 65431 h 260997"/>
                <a:gd name="connsiteX3" fmla="*/ 326879 w 377740"/>
                <a:gd name="connsiteY3" fmla="*/ 25596 h 260997"/>
                <a:gd name="connsiteX4" fmla="*/ 335027 w 377740"/>
                <a:gd name="connsiteY4" fmla="*/ 25596 h 260997"/>
                <a:gd name="connsiteX5" fmla="*/ 343175 w 377740"/>
                <a:gd name="connsiteY5" fmla="*/ 34649 h 260997"/>
                <a:gd name="connsiteX6" fmla="*/ 374410 w 377740"/>
                <a:gd name="connsiteY6" fmla="*/ 121564 h 260997"/>
                <a:gd name="connsiteX7" fmla="*/ 374410 w 377740"/>
                <a:gd name="connsiteY7" fmla="*/ 171358 h 260997"/>
                <a:gd name="connsiteX8" fmla="*/ 356303 w 377740"/>
                <a:gd name="connsiteY8" fmla="*/ 202141 h 260997"/>
                <a:gd name="connsiteX9" fmla="*/ 299718 w 377740"/>
                <a:gd name="connsiteY9" fmla="*/ 243787 h 260997"/>
                <a:gd name="connsiteX10" fmla="*/ 244944 w 377740"/>
                <a:gd name="connsiteY10" fmla="*/ 256915 h 260997"/>
                <a:gd name="connsiteX11" fmla="*/ 142185 w 377740"/>
                <a:gd name="connsiteY11" fmla="*/ 256915 h 260997"/>
                <a:gd name="connsiteX12" fmla="*/ 48933 w 377740"/>
                <a:gd name="connsiteY12" fmla="*/ 211647 h 260997"/>
                <a:gd name="connsiteX13" fmla="*/ 496 w 377740"/>
                <a:gd name="connsiteY13" fmla="*/ 112510 h 260997"/>
                <a:gd name="connsiteX14" fmla="*/ 37165 w 377740"/>
                <a:gd name="connsiteY14" fmla="*/ 8846 h 260997"/>
                <a:gd name="connsiteX15" fmla="*/ 57081 w 377740"/>
                <a:gd name="connsiteY15" fmla="*/ 246 h 260997"/>
                <a:gd name="connsiteX16" fmla="*/ 76094 w 377740"/>
                <a:gd name="connsiteY16" fmla="*/ 15184 h 26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740" h="260997">
                  <a:moveTo>
                    <a:pt x="76094" y="15184"/>
                  </a:moveTo>
                  <a:cubicBezTo>
                    <a:pt x="89674" y="41625"/>
                    <a:pt x="112580" y="62104"/>
                    <a:pt x="140375" y="72674"/>
                  </a:cubicBezTo>
                  <a:cubicBezTo>
                    <a:pt x="172243" y="81610"/>
                    <a:pt x="206194" y="79044"/>
                    <a:pt x="236343" y="65431"/>
                  </a:cubicBezTo>
                  <a:cubicBezTo>
                    <a:pt x="267578" y="54114"/>
                    <a:pt x="297002" y="36913"/>
                    <a:pt x="326879" y="25596"/>
                  </a:cubicBezTo>
                  <a:cubicBezTo>
                    <a:pt x="329504" y="24699"/>
                    <a:pt x="332401" y="24699"/>
                    <a:pt x="335027" y="25596"/>
                  </a:cubicBezTo>
                  <a:cubicBezTo>
                    <a:pt x="338648" y="25596"/>
                    <a:pt x="340912" y="31028"/>
                    <a:pt x="343175" y="34649"/>
                  </a:cubicBezTo>
                  <a:cubicBezTo>
                    <a:pt x="356846" y="62344"/>
                    <a:pt x="367348" y="91501"/>
                    <a:pt x="374410" y="121564"/>
                  </a:cubicBezTo>
                  <a:cubicBezTo>
                    <a:pt x="378484" y="137914"/>
                    <a:pt x="378484" y="155008"/>
                    <a:pt x="374410" y="171358"/>
                  </a:cubicBezTo>
                  <a:cubicBezTo>
                    <a:pt x="370743" y="182834"/>
                    <a:pt x="364542" y="193345"/>
                    <a:pt x="356303" y="202141"/>
                  </a:cubicBezTo>
                  <a:cubicBezTo>
                    <a:pt x="340912" y="220211"/>
                    <a:pt x="321537" y="234466"/>
                    <a:pt x="299718" y="243787"/>
                  </a:cubicBezTo>
                  <a:cubicBezTo>
                    <a:pt x="282154" y="250604"/>
                    <a:pt x="263729" y="255018"/>
                    <a:pt x="244944" y="256915"/>
                  </a:cubicBezTo>
                  <a:cubicBezTo>
                    <a:pt x="210902" y="262347"/>
                    <a:pt x="176227" y="262347"/>
                    <a:pt x="142185" y="256915"/>
                  </a:cubicBezTo>
                  <a:cubicBezTo>
                    <a:pt x="107419" y="250989"/>
                    <a:pt x="75098" y="235286"/>
                    <a:pt x="48933" y="211647"/>
                  </a:cubicBezTo>
                  <a:cubicBezTo>
                    <a:pt x="21321" y="185545"/>
                    <a:pt x="4119" y="150327"/>
                    <a:pt x="496" y="112510"/>
                  </a:cubicBezTo>
                  <a:cubicBezTo>
                    <a:pt x="-3759" y="74168"/>
                    <a:pt x="9731" y="35989"/>
                    <a:pt x="37165" y="8846"/>
                  </a:cubicBezTo>
                  <a:cubicBezTo>
                    <a:pt x="42460" y="3546"/>
                    <a:pt x="49567" y="472"/>
                    <a:pt x="57081" y="246"/>
                  </a:cubicBezTo>
                  <a:cubicBezTo>
                    <a:pt x="67493" y="-1565"/>
                    <a:pt x="71567" y="6583"/>
                    <a:pt x="76094" y="15184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4E3BC7F-5588-B58D-BC37-F79AE9328BB6}"/>
                </a:ext>
              </a:extLst>
            </p:cNvPr>
            <p:cNvSpPr/>
            <p:nvPr/>
          </p:nvSpPr>
          <p:spPr>
            <a:xfrm>
              <a:off x="6001882" y="1891306"/>
              <a:ext cx="108339" cy="117096"/>
            </a:xfrm>
            <a:custGeom>
              <a:avLst/>
              <a:gdLst>
                <a:gd name="connsiteX0" fmla="*/ 101895 w 108339"/>
                <a:gd name="connsiteY0" fmla="*/ 51041 h 117096"/>
                <a:gd name="connsiteX1" fmla="*/ 45310 w 108339"/>
                <a:gd name="connsiteY1" fmla="*/ 1699 h 117096"/>
                <a:gd name="connsiteX2" fmla="*/ 22223 w 108339"/>
                <a:gd name="connsiteY2" fmla="*/ 1699 h 117096"/>
                <a:gd name="connsiteX3" fmla="*/ 496 w 108339"/>
                <a:gd name="connsiteY3" fmla="*/ 46967 h 117096"/>
                <a:gd name="connsiteX4" fmla="*/ 53911 w 108339"/>
                <a:gd name="connsiteY4" fmla="*/ 113963 h 117096"/>
                <a:gd name="connsiteX5" fmla="*/ 96917 w 108339"/>
                <a:gd name="connsiteY5" fmla="*/ 108531 h 117096"/>
                <a:gd name="connsiteX6" fmla="*/ 101895 w 108339"/>
                <a:gd name="connsiteY6" fmla="*/ 51041 h 11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39" h="117096">
                  <a:moveTo>
                    <a:pt x="101895" y="51041"/>
                  </a:moveTo>
                  <a:cubicBezTo>
                    <a:pt x="92435" y="26180"/>
                    <a:pt x="71203" y="7670"/>
                    <a:pt x="45310" y="1699"/>
                  </a:cubicBezTo>
                  <a:cubicBezTo>
                    <a:pt x="37797" y="-578"/>
                    <a:pt x="29739" y="-578"/>
                    <a:pt x="22223" y="1699"/>
                  </a:cubicBezTo>
                  <a:cubicBezTo>
                    <a:pt x="5792" y="10345"/>
                    <a:pt x="-3035" y="28737"/>
                    <a:pt x="496" y="46967"/>
                  </a:cubicBezTo>
                  <a:cubicBezTo>
                    <a:pt x="3755" y="77790"/>
                    <a:pt x="24577" y="103923"/>
                    <a:pt x="53911" y="113963"/>
                  </a:cubicBezTo>
                  <a:cubicBezTo>
                    <a:pt x="68217" y="119581"/>
                    <a:pt x="84423" y="117535"/>
                    <a:pt x="96917" y="108531"/>
                  </a:cubicBezTo>
                  <a:cubicBezTo>
                    <a:pt x="113212" y="94951"/>
                    <a:pt x="108685" y="69601"/>
                    <a:pt x="101895" y="51041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A938B11-8946-27E6-9BBD-90294A696E42}"/>
                </a:ext>
              </a:extLst>
            </p:cNvPr>
            <p:cNvSpPr/>
            <p:nvPr/>
          </p:nvSpPr>
          <p:spPr>
            <a:xfrm>
              <a:off x="6235631" y="2005752"/>
              <a:ext cx="88673" cy="27593"/>
            </a:xfrm>
            <a:custGeom>
              <a:avLst/>
              <a:gdLst>
                <a:gd name="connsiteX0" fmla="*/ 29754 w 88673"/>
                <a:gd name="connsiteY0" fmla="*/ 27584 h 27593"/>
                <a:gd name="connsiteX1" fmla="*/ 3046 w 88673"/>
                <a:gd name="connsiteY1" fmla="*/ 23510 h 27593"/>
                <a:gd name="connsiteX2" fmla="*/ -123 w 88673"/>
                <a:gd name="connsiteY2" fmla="*/ 17625 h 27593"/>
                <a:gd name="connsiteX3" fmla="*/ 5762 w 88673"/>
                <a:gd name="connsiteY3" fmla="*/ 14456 h 27593"/>
                <a:gd name="connsiteX4" fmla="*/ 80454 w 88673"/>
                <a:gd name="connsiteY4" fmla="*/ 1329 h 27593"/>
                <a:gd name="connsiteX5" fmla="*/ 87243 w 88673"/>
                <a:gd name="connsiteY5" fmla="*/ 1329 h 27593"/>
                <a:gd name="connsiteX6" fmla="*/ 87243 w 88673"/>
                <a:gd name="connsiteY6" fmla="*/ 7666 h 27593"/>
                <a:gd name="connsiteX7" fmla="*/ 29754 w 88673"/>
                <a:gd name="connsiteY7" fmla="*/ 27584 h 2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673" h="27593">
                  <a:moveTo>
                    <a:pt x="29754" y="27584"/>
                  </a:moveTo>
                  <a:cubicBezTo>
                    <a:pt x="20700" y="27571"/>
                    <a:pt x="11691" y="26194"/>
                    <a:pt x="3046" y="23510"/>
                  </a:cubicBezTo>
                  <a:cubicBezTo>
                    <a:pt x="646" y="22654"/>
                    <a:pt x="-757" y="20110"/>
                    <a:pt x="-123" y="17625"/>
                  </a:cubicBezTo>
                  <a:cubicBezTo>
                    <a:pt x="873" y="15344"/>
                    <a:pt x="3317" y="14040"/>
                    <a:pt x="5762" y="14456"/>
                  </a:cubicBezTo>
                  <a:cubicBezTo>
                    <a:pt x="31338" y="22324"/>
                    <a:pt x="59088" y="17444"/>
                    <a:pt x="80454" y="1329"/>
                  </a:cubicBezTo>
                  <a:cubicBezTo>
                    <a:pt x="82354" y="-455"/>
                    <a:pt x="85343" y="-455"/>
                    <a:pt x="87243" y="1329"/>
                  </a:cubicBezTo>
                  <a:cubicBezTo>
                    <a:pt x="88782" y="3167"/>
                    <a:pt x="88782" y="5828"/>
                    <a:pt x="87243" y="7666"/>
                  </a:cubicBezTo>
                  <a:cubicBezTo>
                    <a:pt x="70811" y="20454"/>
                    <a:pt x="50577" y="27457"/>
                    <a:pt x="29754" y="27584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7A5E3D9-A473-93CD-86A6-D74D7C959628}"/>
                </a:ext>
              </a:extLst>
            </p:cNvPr>
            <p:cNvSpPr/>
            <p:nvPr/>
          </p:nvSpPr>
          <p:spPr>
            <a:xfrm>
              <a:off x="6251905" y="1789030"/>
              <a:ext cx="34277" cy="18191"/>
            </a:xfrm>
            <a:custGeom>
              <a:avLst/>
              <a:gdLst>
                <a:gd name="connsiteX0" fmla="*/ 27513 w 34277"/>
                <a:gd name="connsiteY0" fmla="*/ 17966 h 18191"/>
                <a:gd name="connsiteX1" fmla="*/ 27513 w 34277"/>
                <a:gd name="connsiteY1" fmla="*/ 17966 h 18191"/>
                <a:gd name="connsiteX2" fmla="*/ 3067 w 34277"/>
                <a:gd name="connsiteY2" fmla="*/ 9365 h 18191"/>
                <a:gd name="connsiteX3" fmla="*/ -102 w 34277"/>
                <a:gd name="connsiteY3" fmla="*/ 3028 h 18191"/>
                <a:gd name="connsiteX4" fmla="*/ 6237 w 34277"/>
                <a:gd name="connsiteY4" fmla="*/ 312 h 18191"/>
                <a:gd name="connsiteX5" fmla="*/ 30682 w 34277"/>
                <a:gd name="connsiteY5" fmla="*/ 9365 h 18191"/>
                <a:gd name="connsiteX6" fmla="*/ 33849 w 34277"/>
                <a:gd name="connsiteY6" fmla="*/ 15250 h 18191"/>
                <a:gd name="connsiteX7" fmla="*/ 27513 w 34277"/>
                <a:gd name="connsiteY7" fmla="*/ 17966 h 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77" h="18191">
                  <a:moveTo>
                    <a:pt x="27513" y="17966"/>
                  </a:moveTo>
                  <a:lnTo>
                    <a:pt x="27513" y="17966"/>
                  </a:lnTo>
                  <a:lnTo>
                    <a:pt x="3067" y="9365"/>
                  </a:lnTo>
                  <a:cubicBezTo>
                    <a:pt x="578" y="8329"/>
                    <a:pt x="-780" y="5635"/>
                    <a:pt x="-102" y="3028"/>
                  </a:cubicBezTo>
                  <a:cubicBezTo>
                    <a:pt x="940" y="570"/>
                    <a:pt x="3747" y="-630"/>
                    <a:pt x="6237" y="312"/>
                  </a:cubicBezTo>
                  <a:lnTo>
                    <a:pt x="30682" y="9365"/>
                  </a:lnTo>
                  <a:cubicBezTo>
                    <a:pt x="33080" y="10221"/>
                    <a:pt x="34483" y="12765"/>
                    <a:pt x="33849" y="15250"/>
                  </a:cubicBezTo>
                  <a:cubicBezTo>
                    <a:pt x="32672" y="17550"/>
                    <a:pt x="30002" y="18690"/>
                    <a:pt x="27513" y="17966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1A5DFFB-77A0-44AD-64B3-30A009730CD3}"/>
                </a:ext>
              </a:extLst>
            </p:cNvPr>
            <p:cNvSpPr/>
            <p:nvPr/>
          </p:nvSpPr>
          <p:spPr>
            <a:xfrm>
              <a:off x="5800441" y="2289015"/>
              <a:ext cx="520934" cy="1617953"/>
            </a:xfrm>
            <a:custGeom>
              <a:avLst/>
              <a:gdLst>
                <a:gd name="connsiteX0" fmla="*/ 32182 w 520934"/>
                <a:gd name="connsiteY0" fmla="*/ 1335489 h 1617953"/>
                <a:gd name="connsiteX1" fmla="*/ 34898 w 520934"/>
                <a:gd name="connsiteY1" fmla="*/ 1303801 h 1617953"/>
                <a:gd name="connsiteX2" fmla="*/ 42593 w 520934"/>
                <a:gd name="connsiteY2" fmla="*/ 1038078 h 1617953"/>
                <a:gd name="connsiteX3" fmla="*/ 6379 w 520934"/>
                <a:gd name="connsiteY3" fmla="*/ 504369 h 1617953"/>
                <a:gd name="connsiteX4" fmla="*/ 947 w 520934"/>
                <a:gd name="connsiteY4" fmla="*/ 259017 h 1617953"/>
                <a:gd name="connsiteX5" fmla="*/ 14075 w 520934"/>
                <a:gd name="connsiteY5" fmla="*/ 171650 h 1617953"/>
                <a:gd name="connsiteX6" fmla="*/ 165721 w 520934"/>
                <a:gd name="connsiteY6" fmla="*/ 538 h 1617953"/>
                <a:gd name="connsiteX7" fmla="*/ 217327 w 520934"/>
                <a:gd name="connsiteY7" fmla="*/ 33583 h 1617953"/>
                <a:gd name="connsiteX8" fmla="*/ 407452 w 520934"/>
                <a:gd name="connsiteY8" fmla="*/ 461818 h 1617953"/>
                <a:gd name="connsiteX9" fmla="*/ 510664 w 520934"/>
                <a:gd name="connsiteY9" fmla="*/ 981946 h 1617953"/>
                <a:gd name="connsiteX10" fmla="*/ 520170 w 520934"/>
                <a:gd name="connsiteY10" fmla="*/ 1094211 h 1617953"/>
                <a:gd name="connsiteX11" fmla="*/ 520170 w 520934"/>
                <a:gd name="connsiteY11" fmla="*/ 1232730 h 1617953"/>
                <a:gd name="connsiteX12" fmla="*/ 506589 w 520934"/>
                <a:gd name="connsiteY12" fmla="*/ 1407465 h 1617953"/>
                <a:gd name="connsiteX13" fmla="*/ 442762 w 520934"/>
                <a:gd name="connsiteY13" fmla="*/ 1536025 h 1617953"/>
                <a:gd name="connsiteX14" fmla="*/ 329592 w 520934"/>
                <a:gd name="connsiteY14" fmla="*/ 1591705 h 1617953"/>
                <a:gd name="connsiteX15" fmla="*/ 82882 w 520934"/>
                <a:gd name="connsiteY15" fmla="*/ 1617055 h 1617953"/>
                <a:gd name="connsiteX16" fmla="*/ 47573 w 520934"/>
                <a:gd name="connsiteY16" fmla="*/ 1604832 h 1617953"/>
                <a:gd name="connsiteX17" fmla="*/ 37614 w 520934"/>
                <a:gd name="connsiteY17" fmla="*/ 1570429 h 1617953"/>
                <a:gd name="connsiteX18" fmla="*/ 32182 w 520934"/>
                <a:gd name="connsiteY18" fmla="*/ 1335489 h 161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0934" h="1617953">
                  <a:moveTo>
                    <a:pt x="32182" y="1335489"/>
                  </a:moveTo>
                  <a:lnTo>
                    <a:pt x="34898" y="1303801"/>
                  </a:lnTo>
                  <a:cubicBezTo>
                    <a:pt x="43137" y="1215479"/>
                    <a:pt x="45672" y="1126727"/>
                    <a:pt x="42593" y="1038078"/>
                  </a:cubicBezTo>
                  <a:cubicBezTo>
                    <a:pt x="37614" y="859723"/>
                    <a:pt x="16791" y="682272"/>
                    <a:pt x="6379" y="504369"/>
                  </a:cubicBezTo>
                  <a:cubicBezTo>
                    <a:pt x="41" y="422747"/>
                    <a:pt x="-1769" y="340839"/>
                    <a:pt x="947" y="259017"/>
                  </a:cubicBezTo>
                  <a:cubicBezTo>
                    <a:pt x="223" y="229353"/>
                    <a:pt x="4659" y="199789"/>
                    <a:pt x="14075" y="171650"/>
                  </a:cubicBezTo>
                  <a:cubicBezTo>
                    <a:pt x="41688" y="101032"/>
                    <a:pt x="120907" y="64818"/>
                    <a:pt x="165721" y="538"/>
                  </a:cubicBezTo>
                  <a:cubicBezTo>
                    <a:pt x="186997" y="-3537"/>
                    <a:pt x="205106" y="15929"/>
                    <a:pt x="217327" y="33583"/>
                  </a:cubicBezTo>
                  <a:cubicBezTo>
                    <a:pt x="303517" y="165064"/>
                    <a:pt x="367753" y="309699"/>
                    <a:pt x="407452" y="461818"/>
                  </a:cubicBezTo>
                  <a:cubicBezTo>
                    <a:pt x="459827" y="631138"/>
                    <a:pt x="494412" y="805455"/>
                    <a:pt x="510664" y="981946"/>
                  </a:cubicBezTo>
                  <a:cubicBezTo>
                    <a:pt x="513832" y="1019971"/>
                    <a:pt x="520622" y="1056186"/>
                    <a:pt x="520170" y="1094211"/>
                  </a:cubicBezTo>
                  <a:lnTo>
                    <a:pt x="520170" y="1232730"/>
                  </a:lnTo>
                  <a:cubicBezTo>
                    <a:pt x="522252" y="1291302"/>
                    <a:pt x="517681" y="1349920"/>
                    <a:pt x="506589" y="1407465"/>
                  </a:cubicBezTo>
                  <a:cubicBezTo>
                    <a:pt x="497626" y="1455399"/>
                    <a:pt x="475536" y="1499906"/>
                    <a:pt x="442762" y="1536025"/>
                  </a:cubicBezTo>
                  <a:cubicBezTo>
                    <a:pt x="411527" y="1565599"/>
                    <a:pt x="372099" y="1585010"/>
                    <a:pt x="329592" y="1591705"/>
                  </a:cubicBezTo>
                  <a:cubicBezTo>
                    <a:pt x="249060" y="1612338"/>
                    <a:pt x="165902" y="1620885"/>
                    <a:pt x="82882" y="1617055"/>
                  </a:cubicBezTo>
                  <a:cubicBezTo>
                    <a:pt x="70026" y="1617403"/>
                    <a:pt x="57486" y="1613062"/>
                    <a:pt x="47573" y="1604832"/>
                  </a:cubicBezTo>
                  <a:cubicBezTo>
                    <a:pt x="40194" y="1594960"/>
                    <a:pt x="36618" y="1582728"/>
                    <a:pt x="37614" y="1570429"/>
                  </a:cubicBezTo>
                  <a:cubicBezTo>
                    <a:pt x="31502" y="1492274"/>
                    <a:pt x="29692" y="1413843"/>
                    <a:pt x="32182" y="1335489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7E4D5E0-F70B-3C1B-76F2-31B474B257BC}"/>
                </a:ext>
              </a:extLst>
            </p:cNvPr>
            <p:cNvSpPr/>
            <p:nvPr/>
          </p:nvSpPr>
          <p:spPr>
            <a:xfrm>
              <a:off x="5663211" y="2318241"/>
              <a:ext cx="303342" cy="1086733"/>
            </a:xfrm>
            <a:custGeom>
              <a:avLst/>
              <a:gdLst>
                <a:gd name="connsiteX0" fmla="*/ 118260 w 303342"/>
                <a:gd name="connsiteY0" fmla="*/ 109379 h 1086733"/>
                <a:gd name="connsiteX1" fmla="*/ 4637 w 303342"/>
                <a:gd name="connsiteY1" fmla="*/ 854941 h 1086733"/>
                <a:gd name="connsiteX2" fmla="*/ 9164 w 303342"/>
                <a:gd name="connsiteY2" fmla="*/ 967206 h 1086733"/>
                <a:gd name="connsiteX3" fmla="*/ 64391 w 303342"/>
                <a:gd name="connsiteY3" fmla="*/ 1061816 h 1086733"/>
                <a:gd name="connsiteX4" fmla="*/ 144514 w 303342"/>
                <a:gd name="connsiteY4" fmla="*/ 1086260 h 1086733"/>
                <a:gd name="connsiteX5" fmla="*/ 211058 w 303342"/>
                <a:gd name="connsiteY5" fmla="*/ 1074944 h 1086733"/>
                <a:gd name="connsiteX6" fmla="*/ 279413 w 303342"/>
                <a:gd name="connsiteY6" fmla="*/ 945025 h 1086733"/>
                <a:gd name="connsiteX7" fmla="*/ 282582 w 303342"/>
                <a:gd name="connsiteY7" fmla="*/ 722306 h 1086733"/>
                <a:gd name="connsiteX8" fmla="*/ 266285 w 303342"/>
                <a:gd name="connsiteY8" fmla="*/ 577902 h 1086733"/>
                <a:gd name="connsiteX9" fmla="*/ 274435 w 303342"/>
                <a:gd name="connsiteY9" fmla="*/ 413127 h 1086733"/>
                <a:gd name="connsiteX10" fmla="*/ 302047 w 303342"/>
                <a:gd name="connsiteY10" fmla="*/ 56415 h 1086733"/>
                <a:gd name="connsiteX11" fmla="*/ 295709 w 303342"/>
                <a:gd name="connsiteY11" fmla="*/ 15222 h 1086733"/>
                <a:gd name="connsiteX12" fmla="*/ 255421 w 303342"/>
                <a:gd name="connsiteY12" fmla="*/ 736 h 1086733"/>
                <a:gd name="connsiteX13" fmla="*/ 214681 w 303342"/>
                <a:gd name="connsiteY13" fmla="*/ 19748 h 1086733"/>
                <a:gd name="connsiteX14" fmla="*/ 118260 w 303342"/>
                <a:gd name="connsiteY14" fmla="*/ 109379 h 108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3342" h="1086733">
                  <a:moveTo>
                    <a:pt x="118260" y="109379"/>
                  </a:moveTo>
                  <a:cubicBezTo>
                    <a:pt x="-44252" y="309463"/>
                    <a:pt x="9164" y="607326"/>
                    <a:pt x="4637" y="854941"/>
                  </a:cubicBezTo>
                  <a:cubicBezTo>
                    <a:pt x="2056" y="892414"/>
                    <a:pt x="3596" y="930059"/>
                    <a:pt x="9164" y="967206"/>
                  </a:cubicBezTo>
                  <a:cubicBezTo>
                    <a:pt x="14913" y="1004597"/>
                    <a:pt x="34649" y="1038412"/>
                    <a:pt x="64391" y="1061816"/>
                  </a:cubicBezTo>
                  <a:cubicBezTo>
                    <a:pt x="88293" y="1077325"/>
                    <a:pt x="116041" y="1085799"/>
                    <a:pt x="144514" y="1086260"/>
                  </a:cubicBezTo>
                  <a:cubicBezTo>
                    <a:pt x="167285" y="1088148"/>
                    <a:pt x="190190" y="1084255"/>
                    <a:pt x="211058" y="1074944"/>
                  </a:cubicBezTo>
                  <a:cubicBezTo>
                    <a:pt x="253384" y="1045130"/>
                    <a:pt x="278825" y="996798"/>
                    <a:pt x="279413" y="945025"/>
                  </a:cubicBezTo>
                  <a:cubicBezTo>
                    <a:pt x="287018" y="871025"/>
                    <a:pt x="288104" y="796496"/>
                    <a:pt x="282582" y="722306"/>
                  </a:cubicBezTo>
                  <a:cubicBezTo>
                    <a:pt x="282175" y="673738"/>
                    <a:pt x="276697" y="625343"/>
                    <a:pt x="266285" y="577902"/>
                  </a:cubicBezTo>
                  <a:cubicBezTo>
                    <a:pt x="262030" y="522851"/>
                    <a:pt x="264746" y="467484"/>
                    <a:pt x="274435" y="413127"/>
                  </a:cubicBezTo>
                  <a:cubicBezTo>
                    <a:pt x="283487" y="294072"/>
                    <a:pt x="292993" y="175470"/>
                    <a:pt x="302047" y="56415"/>
                  </a:cubicBezTo>
                  <a:cubicBezTo>
                    <a:pt x="304582" y="42360"/>
                    <a:pt x="302364" y="27856"/>
                    <a:pt x="295709" y="15222"/>
                  </a:cubicBezTo>
                  <a:cubicBezTo>
                    <a:pt x="285932" y="3416"/>
                    <a:pt x="270496" y="-2134"/>
                    <a:pt x="255421" y="736"/>
                  </a:cubicBezTo>
                  <a:cubicBezTo>
                    <a:pt x="240573" y="3868"/>
                    <a:pt x="226632" y="10373"/>
                    <a:pt x="214681" y="19748"/>
                  </a:cubicBezTo>
                  <a:cubicBezTo>
                    <a:pt x="178465" y="44931"/>
                    <a:pt x="146009" y="75106"/>
                    <a:pt x="118260" y="109379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C6B4E7F-58D7-7F68-F906-5553A5CA4F9B}"/>
                </a:ext>
              </a:extLst>
            </p:cNvPr>
            <p:cNvSpPr/>
            <p:nvPr/>
          </p:nvSpPr>
          <p:spPr>
            <a:xfrm>
              <a:off x="5693473" y="2189066"/>
              <a:ext cx="1116768" cy="671653"/>
            </a:xfrm>
            <a:custGeom>
              <a:avLst/>
              <a:gdLst>
                <a:gd name="connsiteX0" fmla="*/ 1116485 w 1116768"/>
                <a:gd name="connsiteY0" fmla="*/ 602960 h 671653"/>
                <a:gd name="connsiteX1" fmla="*/ 1071217 w 1116768"/>
                <a:gd name="connsiteY1" fmla="*/ 564482 h 671653"/>
                <a:gd name="connsiteX2" fmla="*/ 288987 w 1116768"/>
                <a:gd name="connsiteY2" fmla="*/ 135795 h 671653"/>
                <a:gd name="connsiteX3" fmla="*/ 55858 w 1116768"/>
                <a:gd name="connsiteY3" fmla="*/ -9 h 671653"/>
                <a:gd name="connsiteX4" fmla="*/ -275 w 1116768"/>
                <a:gd name="connsiteY4" fmla="*/ 81473 h 671653"/>
                <a:gd name="connsiteX5" fmla="*/ 1034550 w 1116768"/>
                <a:gd name="connsiteY5" fmla="*/ 654112 h 671653"/>
                <a:gd name="connsiteX6" fmla="*/ 1084797 w 1116768"/>
                <a:gd name="connsiteY6" fmla="*/ 668145 h 671653"/>
                <a:gd name="connsiteX7" fmla="*/ 1101999 w 1116768"/>
                <a:gd name="connsiteY7" fmla="*/ 647775 h 671653"/>
                <a:gd name="connsiteX8" fmla="*/ 1116032 w 1116768"/>
                <a:gd name="connsiteY8" fmla="*/ 612013 h 671653"/>
                <a:gd name="connsiteX9" fmla="*/ 1116485 w 1116768"/>
                <a:gd name="connsiteY9" fmla="*/ 602960 h 6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768" h="671653">
                  <a:moveTo>
                    <a:pt x="1116485" y="602960"/>
                  </a:moveTo>
                  <a:cubicBezTo>
                    <a:pt x="1111504" y="583042"/>
                    <a:pt x="1090228" y="573988"/>
                    <a:pt x="1071217" y="564482"/>
                  </a:cubicBezTo>
                  <a:cubicBezTo>
                    <a:pt x="1046319" y="551354"/>
                    <a:pt x="366848" y="180157"/>
                    <a:pt x="288987" y="135795"/>
                  </a:cubicBezTo>
                  <a:cubicBezTo>
                    <a:pt x="211126" y="91432"/>
                    <a:pt x="133265" y="45259"/>
                    <a:pt x="55858" y="-9"/>
                  </a:cubicBezTo>
                  <a:cubicBezTo>
                    <a:pt x="34582" y="25296"/>
                    <a:pt x="15795" y="52579"/>
                    <a:pt x="-275" y="81473"/>
                  </a:cubicBezTo>
                  <a:lnTo>
                    <a:pt x="1034550" y="654112"/>
                  </a:lnTo>
                  <a:cubicBezTo>
                    <a:pt x="1049488" y="661808"/>
                    <a:pt x="1068048" y="679010"/>
                    <a:pt x="1084797" y="668145"/>
                  </a:cubicBezTo>
                  <a:cubicBezTo>
                    <a:pt x="1091723" y="662442"/>
                    <a:pt x="1097517" y="655543"/>
                    <a:pt x="1101999" y="647775"/>
                  </a:cubicBezTo>
                  <a:cubicBezTo>
                    <a:pt x="1109468" y="637142"/>
                    <a:pt x="1114266" y="624883"/>
                    <a:pt x="1116032" y="612013"/>
                  </a:cubicBezTo>
                  <a:cubicBezTo>
                    <a:pt x="1116393" y="609007"/>
                    <a:pt x="1116530" y="605984"/>
                    <a:pt x="1116485" y="602960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D77916-A93A-8F27-A8EE-871743434CBF}"/>
                </a:ext>
              </a:extLst>
            </p:cNvPr>
            <p:cNvSpPr/>
            <p:nvPr/>
          </p:nvSpPr>
          <p:spPr>
            <a:xfrm>
              <a:off x="5556764" y="2037276"/>
              <a:ext cx="391742" cy="439240"/>
            </a:xfrm>
            <a:custGeom>
              <a:avLst/>
              <a:gdLst>
                <a:gd name="connsiteX0" fmla="*/ 10137 w 391742"/>
                <a:gd name="connsiteY0" fmla="*/ 346886 h 439240"/>
                <a:gd name="connsiteX1" fmla="*/ 203883 w 391742"/>
                <a:gd name="connsiteY1" fmla="*/ 437422 h 439240"/>
                <a:gd name="connsiteX2" fmla="*/ 221990 w 391742"/>
                <a:gd name="connsiteY2" fmla="*/ 437422 h 439240"/>
                <a:gd name="connsiteX3" fmla="*/ 232401 w 391742"/>
                <a:gd name="connsiteY3" fmla="*/ 425652 h 439240"/>
                <a:gd name="connsiteX4" fmla="*/ 385860 w 391742"/>
                <a:gd name="connsiteY4" fmla="*/ 125526 h 439240"/>
                <a:gd name="connsiteX5" fmla="*/ 389481 w 391742"/>
                <a:gd name="connsiteY5" fmla="*/ 101081 h 439240"/>
                <a:gd name="connsiteX6" fmla="*/ 378164 w 391742"/>
                <a:gd name="connsiteY6" fmla="*/ 92028 h 439240"/>
                <a:gd name="connsiteX7" fmla="*/ 278122 w 391742"/>
                <a:gd name="connsiteY7" fmla="*/ 40875 h 439240"/>
                <a:gd name="connsiteX8" fmla="*/ 193471 w 391742"/>
                <a:gd name="connsiteY8" fmla="*/ 1492 h 439240"/>
                <a:gd name="connsiteX9" fmla="*/ 175816 w 391742"/>
                <a:gd name="connsiteY9" fmla="*/ 1492 h 439240"/>
                <a:gd name="connsiteX10" fmla="*/ 165858 w 391742"/>
                <a:gd name="connsiteY10" fmla="*/ 12809 h 439240"/>
                <a:gd name="connsiteX11" fmla="*/ 4703 w 391742"/>
                <a:gd name="connsiteY11" fmla="*/ 321536 h 439240"/>
                <a:gd name="connsiteX12" fmla="*/ -275 w 391742"/>
                <a:gd name="connsiteY12" fmla="*/ 335569 h 439240"/>
                <a:gd name="connsiteX13" fmla="*/ 10137 w 391742"/>
                <a:gd name="connsiteY13" fmla="*/ 346886 h 4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742" h="439240">
                  <a:moveTo>
                    <a:pt x="10137" y="346886"/>
                  </a:moveTo>
                  <a:cubicBezTo>
                    <a:pt x="77585" y="379026"/>
                    <a:pt x="135075" y="408450"/>
                    <a:pt x="203883" y="437422"/>
                  </a:cubicBezTo>
                  <a:cubicBezTo>
                    <a:pt x="209677" y="439835"/>
                    <a:pt x="216196" y="439835"/>
                    <a:pt x="221990" y="437422"/>
                  </a:cubicBezTo>
                  <a:cubicBezTo>
                    <a:pt x="226969" y="437422"/>
                    <a:pt x="229685" y="430179"/>
                    <a:pt x="232401" y="425652"/>
                  </a:cubicBezTo>
                  <a:cubicBezTo>
                    <a:pt x="235118" y="421125"/>
                    <a:pt x="340592" y="217420"/>
                    <a:pt x="385860" y="125526"/>
                  </a:cubicBezTo>
                  <a:cubicBezTo>
                    <a:pt x="389934" y="117830"/>
                    <a:pt x="394008" y="108324"/>
                    <a:pt x="389481" y="101081"/>
                  </a:cubicBezTo>
                  <a:cubicBezTo>
                    <a:pt x="386675" y="97007"/>
                    <a:pt x="382736" y="93856"/>
                    <a:pt x="378164" y="92028"/>
                  </a:cubicBezTo>
                  <a:lnTo>
                    <a:pt x="278122" y="40875"/>
                  </a:lnTo>
                  <a:cubicBezTo>
                    <a:pt x="250736" y="26013"/>
                    <a:pt x="222487" y="12858"/>
                    <a:pt x="193471" y="1492"/>
                  </a:cubicBezTo>
                  <a:cubicBezTo>
                    <a:pt x="187767" y="-509"/>
                    <a:pt x="181520" y="-509"/>
                    <a:pt x="175816" y="1492"/>
                  </a:cubicBezTo>
                  <a:cubicBezTo>
                    <a:pt x="171380" y="4122"/>
                    <a:pt x="167895" y="8083"/>
                    <a:pt x="165858" y="12809"/>
                  </a:cubicBezTo>
                  <a:cubicBezTo>
                    <a:pt x="108367" y="115114"/>
                    <a:pt x="62194" y="219230"/>
                    <a:pt x="4703" y="321536"/>
                  </a:cubicBezTo>
                  <a:cubicBezTo>
                    <a:pt x="1987" y="325768"/>
                    <a:pt x="267" y="330571"/>
                    <a:pt x="-275" y="335569"/>
                  </a:cubicBezTo>
                  <a:cubicBezTo>
                    <a:pt x="178" y="339190"/>
                    <a:pt x="3345" y="343717"/>
                    <a:pt x="10137" y="346886"/>
                  </a:cubicBezTo>
                  <a:close/>
                </a:path>
              </a:pathLst>
            </a:custGeom>
            <a:solidFill>
              <a:srgbClr val="B47C5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6332F0B-C593-E8AF-1BBC-8B9C413AE8D6}"/>
                </a:ext>
              </a:extLst>
            </p:cNvPr>
            <p:cNvSpPr/>
            <p:nvPr/>
          </p:nvSpPr>
          <p:spPr>
            <a:xfrm>
              <a:off x="6284672" y="2493241"/>
              <a:ext cx="311782" cy="386614"/>
            </a:xfrm>
            <a:custGeom>
              <a:avLst/>
              <a:gdLst>
                <a:gd name="connsiteX0" fmla="*/ -275 w 311782"/>
                <a:gd name="connsiteY0" fmla="*/ 248991 h 386614"/>
                <a:gd name="connsiteX1" fmla="*/ 87998 w 311782"/>
                <a:gd name="connsiteY1" fmla="*/ 172488 h 386614"/>
                <a:gd name="connsiteX2" fmla="*/ 133265 w 311782"/>
                <a:gd name="connsiteY2" fmla="*/ 62487 h 386614"/>
                <a:gd name="connsiteX3" fmla="*/ 171290 w 311782"/>
                <a:gd name="connsiteY3" fmla="*/ 17219 h 386614"/>
                <a:gd name="connsiteX4" fmla="*/ 190755 w 311782"/>
                <a:gd name="connsiteY4" fmla="*/ 1828 h 386614"/>
                <a:gd name="connsiteX5" fmla="*/ 213842 w 311782"/>
                <a:gd name="connsiteY5" fmla="*/ 5902 h 386614"/>
                <a:gd name="connsiteX6" fmla="*/ 225159 w 311782"/>
                <a:gd name="connsiteY6" fmla="*/ 39853 h 386614"/>
                <a:gd name="connsiteX7" fmla="*/ 238287 w 311782"/>
                <a:gd name="connsiteY7" fmla="*/ 43927 h 386614"/>
                <a:gd name="connsiteX8" fmla="*/ 265448 w 311782"/>
                <a:gd name="connsiteY8" fmla="*/ 67014 h 386614"/>
                <a:gd name="connsiteX9" fmla="*/ 272690 w 311782"/>
                <a:gd name="connsiteY9" fmla="*/ 84668 h 386614"/>
                <a:gd name="connsiteX10" fmla="*/ 308452 w 311782"/>
                <a:gd name="connsiteY10" fmla="*/ 107302 h 386614"/>
                <a:gd name="connsiteX11" fmla="*/ 308452 w 311782"/>
                <a:gd name="connsiteY11" fmla="*/ 134916 h 386614"/>
                <a:gd name="connsiteX12" fmla="*/ 191661 w 311782"/>
                <a:gd name="connsiteY12" fmla="*/ 260760 h 386614"/>
                <a:gd name="connsiteX13" fmla="*/ 155446 w 311782"/>
                <a:gd name="connsiteY13" fmla="*/ 282942 h 386614"/>
                <a:gd name="connsiteX14" fmla="*/ 131003 w 311782"/>
                <a:gd name="connsiteY14" fmla="*/ 309197 h 386614"/>
                <a:gd name="connsiteX15" fmla="*/ 59478 w 311782"/>
                <a:gd name="connsiteY15" fmla="*/ 386605 h 386614"/>
                <a:gd name="connsiteX16" fmla="*/ -275 w 311782"/>
                <a:gd name="connsiteY16" fmla="*/ 248991 h 38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1782" h="386614">
                  <a:moveTo>
                    <a:pt x="-275" y="248991"/>
                  </a:moveTo>
                  <a:cubicBezTo>
                    <a:pt x="29602" y="222283"/>
                    <a:pt x="59932" y="195575"/>
                    <a:pt x="87998" y="172488"/>
                  </a:cubicBezTo>
                  <a:cubicBezTo>
                    <a:pt x="97459" y="133757"/>
                    <a:pt x="112759" y="96673"/>
                    <a:pt x="133265" y="62487"/>
                  </a:cubicBezTo>
                  <a:cubicBezTo>
                    <a:pt x="144809" y="46485"/>
                    <a:pt x="157530" y="31356"/>
                    <a:pt x="171290" y="17219"/>
                  </a:cubicBezTo>
                  <a:cubicBezTo>
                    <a:pt x="176722" y="10863"/>
                    <a:pt x="183331" y="5635"/>
                    <a:pt x="190755" y="1828"/>
                  </a:cubicBezTo>
                  <a:cubicBezTo>
                    <a:pt x="198541" y="-1685"/>
                    <a:pt x="207731" y="-69"/>
                    <a:pt x="213842" y="5902"/>
                  </a:cubicBezTo>
                  <a:cubicBezTo>
                    <a:pt x="221085" y="15861"/>
                    <a:pt x="213842" y="32610"/>
                    <a:pt x="225159" y="39853"/>
                  </a:cubicBezTo>
                  <a:cubicBezTo>
                    <a:pt x="229188" y="42157"/>
                    <a:pt x="233669" y="43547"/>
                    <a:pt x="238287" y="43927"/>
                  </a:cubicBezTo>
                  <a:cubicBezTo>
                    <a:pt x="250419" y="47041"/>
                    <a:pt x="260423" y="55556"/>
                    <a:pt x="265448" y="67014"/>
                  </a:cubicBezTo>
                  <a:cubicBezTo>
                    <a:pt x="266987" y="73220"/>
                    <a:pt x="269431" y="79164"/>
                    <a:pt x="272690" y="84668"/>
                  </a:cubicBezTo>
                  <a:cubicBezTo>
                    <a:pt x="281291" y="95985"/>
                    <a:pt x="300757" y="95080"/>
                    <a:pt x="308452" y="107302"/>
                  </a:cubicBezTo>
                  <a:cubicBezTo>
                    <a:pt x="312526" y="116052"/>
                    <a:pt x="312526" y="126165"/>
                    <a:pt x="308452" y="134916"/>
                  </a:cubicBezTo>
                  <a:cubicBezTo>
                    <a:pt x="287222" y="190369"/>
                    <a:pt x="245394" y="235465"/>
                    <a:pt x="191661" y="260760"/>
                  </a:cubicBezTo>
                  <a:cubicBezTo>
                    <a:pt x="178986" y="267116"/>
                    <a:pt x="166854" y="274535"/>
                    <a:pt x="155446" y="282942"/>
                  </a:cubicBezTo>
                  <a:cubicBezTo>
                    <a:pt x="146483" y="290913"/>
                    <a:pt x="138335" y="299704"/>
                    <a:pt x="131003" y="309197"/>
                  </a:cubicBezTo>
                  <a:cubicBezTo>
                    <a:pt x="108504" y="336190"/>
                    <a:pt x="84602" y="362025"/>
                    <a:pt x="59478" y="386605"/>
                  </a:cubicBezTo>
                  <a:cubicBezTo>
                    <a:pt x="35079" y="342817"/>
                    <a:pt x="15071" y="296721"/>
                    <a:pt x="-275" y="248991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A4FCDCF-9D81-0303-1B52-3FE5F1A04E2D}"/>
                </a:ext>
              </a:extLst>
            </p:cNvPr>
            <p:cNvSpPr/>
            <p:nvPr/>
          </p:nvSpPr>
          <p:spPr>
            <a:xfrm>
              <a:off x="6375152" y="2479158"/>
              <a:ext cx="69853" cy="175262"/>
            </a:xfrm>
            <a:custGeom>
              <a:avLst/>
              <a:gdLst>
                <a:gd name="connsiteX0" fmla="*/ 233 w 69853"/>
                <a:gd name="connsiteY0" fmla="*/ 175254 h 175262"/>
                <a:gd name="connsiteX1" fmla="*/ 233 w 69853"/>
                <a:gd name="connsiteY1" fmla="*/ 92414 h 175262"/>
                <a:gd name="connsiteX2" fmla="*/ 233 w 69853"/>
                <a:gd name="connsiteY2" fmla="*/ 74759 h 175262"/>
                <a:gd name="connsiteX3" fmla="*/ 8834 w 69853"/>
                <a:gd name="connsiteY3" fmla="*/ 58463 h 175262"/>
                <a:gd name="connsiteX4" fmla="*/ 50028 w 69853"/>
                <a:gd name="connsiteY4" fmla="*/ 5047 h 175262"/>
                <a:gd name="connsiteX5" fmla="*/ 61798 w 69853"/>
                <a:gd name="connsiteY5" fmla="*/ 520 h 175262"/>
                <a:gd name="connsiteX6" fmla="*/ 66777 w 69853"/>
                <a:gd name="connsiteY6" fmla="*/ 5952 h 175262"/>
                <a:gd name="connsiteX7" fmla="*/ 59534 w 69853"/>
                <a:gd name="connsiteY7" fmla="*/ 51220 h 175262"/>
                <a:gd name="connsiteX8" fmla="*/ 52744 w 69853"/>
                <a:gd name="connsiteY8" fmla="*/ 83360 h 175262"/>
                <a:gd name="connsiteX9" fmla="*/ 52744 w 69853"/>
                <a:gd name="connsiteY9" fmla="*/ 107805 h 175262"/>
                <a:gd name="connsiteX10" fmla="*/ 41880 w 69853"/>
                <a:gd name="connsiteY10" fmla="*/ 135871 h 175262"/>
                <a:gd name="connsiteX11" fmla="*/ 233 w 69853"/>
                <a:gd name="connsiteY11" fmla="*/ 175254 h 17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853" h="175262">
                  <a:moveTo>
                    <a:pt x="233" y="175254"/>
                  </a:moveTo>
                  <a:cubicBezTo>
                    <a:pt x="233" y="147640"/>
                    <a:pt x="233" y="120027"/>
                    <a:pt x="233" y="92414"/>
                  </a:cubicBezTo>
                  <a:cubicBezTo>
                    <a:pt x="-445" y="86547"/>
                    <a:pt x="-445" y="80626"/>
                    <a:pt x="233" y="74759"/>
                  </a:cubicBezTo>
                  <a:cubicBezTo>
                    <a:pt x="2452" y="69015"/>
                    <a:pt x="5349" y="63546"/>
                    <a:pt x="8834" y="58463"/>
                  </a:cubicBezTo>
                  <a:cubicBezTo>
                    <a:pt x="20875" y="39423"/>
                    <a:pt x="34683" y="21542"/>
                    <a:pt x="50028" y="5047"/>
                  </a:cubicBezTo>
                  <a:cubicBezTo>
                    <a:pt x="53197" y="1878"/>
                    <a:pt x="57723" y="-1291"/>
                    <a:pt x="61798" y="520"/>
                  </a:cubicBezTo>
                  <a:cubicBezTo>
                    <a:pt x="64016" y="1751"/>
                    <a:pt x="65736" y="3657"/>
                    <a:pt x="66777" y="5952"/>
                  </a:cubicBezTo>
                  <a:cubicBezTo>
                    <a:pt x="73567" y="20438"/>
                    <a:pt x="66777" y="37639"/>
                    <a:pt x="59534" y="51220"/>
                  </a:cubicBezTo>
                  <a:cubicBezTo>
                    <a:pt x="55913" y="61609"/>
                    <a:pt x="53649" y="72405"/>
                    <a:pt x="52744" y="83360"/>
                  </a:cubicBezTo>
                  <a:cubicBezTo>
                    <a:pt x="53197" y="91504"/>
                    <a:pt x="53197" y="99661"/>
                    <a:pt x="52744" y="107805"/>
                  </a:cubicBezTo>
                  <a:cubicBezTo>
                    <a:pt x="50979" y="117773"/>
                    <a:pt x="47267" y="127302"/>
                    <a:pt x="41880" y="135871"/>
                  </a:cubicBezTo>
                  <a:cubicBezTo>
                    <a:pt x="33550" y="153842"/>
                    <a:pt x="18658" y="167939"/>
                    <a:pt x="233" y="175254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A9D3FE3-A0C7-76C7-026F-B2E2136D239B}"/>
                </a:ext>
              </a:extLst>
            </p:cNvPr>
            <p:cNvSpPr/>
            <p:nvPr/>
          </p:nvSpPr>
          <p:spPr>
            <a:xfrm>
              <a:off x="5818171" y="2642198"/>
              <a:ext cx="667476" cy="757538"/>
            </a:xfrm>
            <a:custGeom>
              <a:avLst/>
              <a:gdLst>
                <a:gd name="connsiteX0" fmla="*/ 66057 w 667476"/>
                <a:gd name="connsiteY0" fmla="*/ 425510 h 757538"/>
                <a:gd name="connsiteX1" fmla="*/ 455361 w 667476"/>
                <a:gd name="connsiteY1" fmla="*/ 18098 h 757538"/>
                <a:gd name="connsiteX2" fmla="*/ 487049 w 667476"/>
                <a:gd name="connsiteY2" fmla="*/ -9 h 757538"/>
                <a:gd name="connsiteX3" fmla="*/ 511493 w 667476"/>
                <a:gd name="connsiteY3" fmla="*/ 12666 h 757538"/>
                <a:gd name="connsiteX4" fmla="*/ 641865 w 667476"/>
                <a:gd name="connsiteY4" fmla="*/ 130363 h 757538"/>
                <a:gd name="connsiteX5" fmla="*/ 666763 w 667476"/>
                <a:gd name="connsiteY5" fmla="*/ 165219 h 757538"/>
                <a:gd name="connsiteX6" fmla="*/ 638696 w 667476"/>
                <a:gd name="connsiteY6" fmla="*/ 237195 h 757538"/>
                <a:gd name="connsiteX7" fmla="*/ 276552 w 667476"/>
                <a:gd name="connsiteY7" fmla="*/ 604770 h 757538"/>
                <a:gd name="connsiteX8" fmla="*/ 65605 w 667476"/>
                <a:gd name="connsiteY8" fmla="*/ 749175 h 757538"/>
                <a:gd name="connsiteX9" fmla="*/ 6304 w 667476"/>
                <a:gd name="connsiteY9" fmla="*/ 746459 h 757538"/>
                <a:gd name="connsiteX10" fmla="*/ 3587 w 667476"/>
                <a:gd name="connsiteY10" fmla="*/ 701191 h 757538"/>
                <a:gd name="connsiteX11" fmla="*/ 66057 w 667476"/>
                <a:gd name="connsiteY11" fmla="*/ 425510 h 75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7476" h="757538">
                  <a:moveTo>
                    <a:pt x="66057" y="425510"/>
                  </a:moveTo>
                  <a:lnTo>
                    <a:pt x="455361" y="18098"/>
                  </a:lnTo>
                  <a:cubicBezTo>
                    <a:pt x="462921" y="7881"/>
                    <a:pt x="474419" y="1313"/>
                    <a:pt x="487049" y="-9"/>
                  </a:cubicBezTo>
                  <a:cubicBezTo>
                    <a:pt x="496329" y="1575"/>
                    <a:pt x="504840" y="6007"/>
                    <a:pt x="511493" y="12666"/>
                  </a:cubicBezTo>
                  <a:cubicBezTo>
                    <a:pt x="556761" y="50238"/>
                    <a:pt x="599766" y="89621"/>
                    <a:pt x="641865" y="130363"/>
                  </a:cubicBezTo>
                  <a:cubicBezTo>
                    <a:pt x="653227" y="139457"/>
                    <a:pt x="661828" y="151525"/>
                    <a:pt x="666763" y="165219"/>
                  </a:cubicBezTo>
                  <a:cubicBezTo>
                    <a:pt x="669523" y="192330"/>
                    <a:pt x="659112" y="219120"/>
                    <a:pt x="638696" y="237195"/>
                  </a:cubicBezTo>
                  <a:cubicBezTo>
                    <a:pt x="527745" y="368979"/>
                    <a:pt x="406653" y="491881"/>
                    <a:pt x="276552" y="604770"/>
                  </a:cubicBezTo>
                  <a:cubicBezTo>
                    <a:pt x="214084" y="663447"/>
                    <a:pt x="142922" y="712151"/>
                    <a:pt x="65605" y="749175"/>
                  </a:cubicBezTo>
                  <a:cubicBezTo>
                    <a:pt x="46139" y="757776"/>
                    <a:pt x="20337" y="763661"/>
                    <a:pt x="6304" y="746459"/>
                  </a:cubicBezTo>
                  <a:cubicBezTo>
                    <a:pt x="-1392" y="732557"/>
                    <a:pt x="-2388" y="715912"/>
                    <a:pt x="3587" y="701191"/>
                  </a:cubicBezTo>
                  <a:cubicBezTo>
                    <a:pt x="29481" y="610519"/>
                    <a:pt x="50350" y="518485"/>
                    <a:pt x="66057" y="425510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D0A5F21-7708-018D-6519-B006324BE994}"/>
                </a:ext>
              </a:extLst>
            </p:cNvPr>
            <p:cNvSpPr/>
            <p:nvPr/>
          </p:nvSpPr>
          <p:spPr>
            <a:xfrm>
              <a:off x="5614762" y="2153302"/>
              <a:ext cx="66840" cy="82560"/>
            </a:xfrm>
            <a:custGeom>
              <a:avLst/>
              <a:gdLst>
                <a:gd name="connsiteX0" fmla="*/ 19588 w 66840"/>
                <a:gd name="connsiteY0" fmla="*/ 15385 h 82560"/>
                <a:gd name="connsiteX1" fmla="*/ 39053 w 66840"/>
                <a:gd name="connsiteY1" fmla="*/ 72423 h 82560"/>
                <a:gd name="connsiteX2" fmla="*/ 47201 w 66840"/>
                <a:gd name="connsiteY2" fmla="*/ -6 h 82560"/>
                <a:gd name="connsiteX3" fmla="*/ 19588 w 66840"/>
                <a:gd name="connsiteY3" fmla="*/ 15385 h 8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40" h="82560">
                  <a:moveTo>
                    <a:pt x="19588" y="15385"/>
                  </a:moveTo>
                  <a:cubicBezTo>
                    <a:pt x="-17079" y="57937"/>
                    <a:pt x="1481" y="103205"/>
                    <a:pt x="39053" y="72423"/>
                  </a:cubicBezTo>
                  <a:cubicBezTo>
                    <a:pt x="65309" y="51147"/>
                    <a:pt x="81151" y="-459"/>
                    <a:pt x="47201" y="-6"/>
                  </a:cubicBezTo>
                  <a:cubicBezTo>
                    <a:pt x="36201" y="931"/>
                    <a:pt x="26151" y="6535"/>
                    <a:pt x="19588" y="15385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799F974-FEC2-C653-89B7-1E3FCC830D64}"/>
                </a:ext>
              </a:extLst>
            </p:cNvPr>
            <p:cNvSpPr/>
            <p:nvPr/>
          </p:nvSpPr>
          <p:spPr>
            <a:xfrm>
              <a:off x="10395451" y="6283550"/>
              <a:ext cx="681282" cy="566302"/>
            </a:xfrm>
            <a:custGeom>
              <a:avLst/>
              <a:gdLst>
                <a:gd name="connsiteX0" fmla="*/ 231497 w 681282"/>
                <a:gd name="connsiteY0" fmla="*/ -9 h 566302"/>
                <a:gd name="connsiteX1" fmla="*/ 681007 w 681282"/>
                <a:gd name="connsiteY1" fmla="*/ 456292 h 566302"/>
                <a:gd name="connsiteX2" fmla="*/ 454668 w 681282"/>
                <a:gd name="connsiteY2" fmla="*/ 566293 h 566302"/>
                <a:gd name="connsiteX3" fmla="*/ -275 w 681282"/>
                <a:gd name="connsiteY3" fmla="*/ 566293 h 566302"/>
                <a:gd name="connsiteX4" fmla="*/ 231497 w 681282"/>
                <a:gd name="connsiteY4" fmla="*/ -9 h 5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282" h="566302">
                  <a:moveTo>
                    <a:pt x="231497" y="-9"/>
                  </a:moveTo>
                  <a:lnTo>
                    <a:pt x="681007" y="456292"/>
                  </a:lnTo>
                  <a:lnTo>
                    <a:pt x="454668" y="566293"/>
                  </a:lnTo>
                  <a:lnTo>
                    <a:pt x="-275" y="566293"/>
                  </a:lnTo>
                  <a:cubicBezTo>
                    <a:pt x="-275" y="566293"/>
                    <a:pt x="128738" y="140774"/>
                    <a:pt x="231497" y="-9"/>
                  </a:cubicBez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8595AF6-7709-B373-D8A1-B08DD5CE2E7B}"/>
                </a:ext>
              </a:extLst>
            </p:cNvPr>
            <p:cNvSpPr/>
            <p:nvPr/>
          </p:nvSpPr>
          <p:spPr>
            <a:xfrm>
              <a:off x="7456659" y="6069432"/>
              <a:ext cx="273870" cy="201442"/>
            </a:xfrm>
            <a:custGeom>
              <a:avLst/>
              <a:gdLst>
                <a:gd name="connsiteX0" fmla="*/ 48437 w 273870"/>
                <a:gd name="connsiteY0" fmla="*/ 50700 h 201442"/>
                <a:gd name="connsiteX1" fmla="*/ 167491 w 273870"/>
                <a:gd name="connsiteY1" fmla="*/ 0 h 201442"/>
                <a:gd name="connsiteX2" fmla="*/ 273871 w 273870"/>
                <a:gd name="connsiteY2" fmla="*/ 119507 h 201442"/>
                <a:gd name="connsiteX3" fmla="*/ 0 w 273870"/>
                <a:gd name="connsiteY3" fmla="*/ 201442 h 201442"/>
                <a:gd name="connsiteX4" fmla="*/ 48437 w 273870"/>
                <a:gd name="connsiteY4" fmla="*/ 50700 h 2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870" h="201442">
                  <a:moveTo>
                    <a:pt x="48437" y="50700"/>
                  </a:moveTo>
                  <a:lnTo>
                    <a:pt x="167491" y="0"/>
                  </a:lnTo>
                  <a:lnTo>
                    <a:pt x="273871" y="119507"/>
                  </a:lnTo>
                  <a:lnTo>
                    <a:pt x="0" y="201442"/>
                  </a:lnTo>
                  <a:lnTo>
                    <a:pt x="48437" y="50700"/>
                  </a:ln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39440B5-4B11-933D-D791-3C669D922908}"/>
                </a:ext>
              </a:extLst>
            </p:cNvPr>
            <p:cNvSpPr/>
            <p:nvPr/>
          </p:nvSpPr>
          <p:spPr>
            <a:xfrm>
              <a:off x="7914317" y="6361863"/>
              <a:ext cx="266627" cy="131277"/>
            </a:xfrm>
            <a:custGeom>
              <a:avLst/>
              <a:gdLst>
                <a:gd name="connsiteX0" fmla="*/ 134898 w 266627"/>
                <a:gd name="connsiteY0" fmla="*/ 0 h 131277"/>
                <a:gd name="connsiteX1" fmla="*/ 266628 w 266627"/>
                <a:gd name="connsiteY1" fmla="*/ 131277 h 131277"/>
                <a:gd name="connsiteX2" fmla="*/ 0 w 266627"/>
                <a:gd name="connsiteY2" fmla="*/ 131277 h 131277"/>
                <a:gd name="connsiteX3" fmla="*/ 134898 w 266627"/>
                <a:gd name="connsiteY3" fmla="*/ 0 h 13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627" h="131277">
                  <a:moveTo>
                    <a:pt x="134898" y="0"/>
                  </a:moveTo>
                  <a:lnTo>
                    <a:pt x="266628" y="131277"/>
                  </a:lnTo>
                  <a:lnTo>
                    <a:pt x="0" y="131277"/>
                  </a:lnTo>
                  <a:lnTo>
                    <a:pt x="134898" y="0"/>
                  </a:ln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9B0B432-DB66-0710-1C5E-E586FA36E279}"/>
                </a:ext>
              </a:extLst>
            </p:cNvPr>
            <p:cNvSpPr/>
            <p:nvPr/>
          </p:nvSpPr>
          <p:spPr>
            <a:xfrm>
              <a:off x="10174997" y="5982065"/>
              <a:ext cx="266627" cy="130824"/>
            </a:xfrm>
            <a:custGeom>
              <a:avLst/>
              <a:gdLst>
                <a:gd name="connsiteX0" fmla="*/ 134899 w 266627"/>
                <a:gd name="connsiteY0" fmla="*/ 0 h 130824"/>
                <a:gd name="connsiteX1" fmla="*/ 266628 w 266627"/>
                <a:gd name="connsiteY1" fmla="*/ 130824 h 130824"/>
                <a:gd name="connsiteX2" fmla="*/ 0 w 266627"/>
                <a:gd name="connsiteY2" fmla="*/ 130824 h 130824"/>
                <a:gd name="connsiteX3" fmla="*/ 134899 w 266627"/>
                <a:gd name="connsiteY3" fmla="*/ 0 h 130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627" h="130824">
                  <a:moveTo>
                    <a:pt x="134899" y="0"/>
                  </a:moveTo>
                  <a:lnTo>
                    <a:pt x="266628" y="130824"/>
                  </a:lnTo>
                  <a:lnTo>
                    <a:pt x="0" y="130824"/>
                  </a:lnTo>
                  <a:lnTo>
                    <a:pt x="134899" y="0"/>
                  </a:ln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0E2CACB-97A4-0C57-CA21-DECD501A8494}"/>
                </a:ext>
              </a:extLst>
            </p:cNvPr>
            <p:cNvSpPr/>
            <p:nvPr/>
          </p:nvSpPr>
          <p:spPr>
            <a:xfrm>
              <a:off x="8490125" y="6292151"/>
              <a:ext cx="281113" cy="200989"/>
            </a:xfrm>
            <a:custGeom>
              <a:avLst/>
              <a:gdLst>
                <a:gd name="connsiteX0" fmla="*/ 168397 w 281113"/>
                <a:gd name="connsiteY0" fmla="*/ 0 h 200989"/>
                <a:gd name="connsiteX1" fmla="*/ 281114 w 281113"/>
                <a:gd name="connsiteY1" fmla="*/ 121771 h 200989"/>
                <a:gd name="connsiteX2" fmla="*/ 70618 w 281113"/>
                <a:gd name="connsiteY2" fmla="*/ 200990 h 200989"/>
                <a:gd name="connsiteX3" fmla="*/ 0 w 281113"/>
                <a:gd name="connsiteY3" fmla="*/ 149837 h 200989"/>
                <a:gd name="connsiteX4" fmla="*/ 15844 w 281113"/>
                <a:gd name="connsiteY4" fmla="*/ 10412 h 200989"/>
                <a:gd name="connsiteX5" fmla="*/ 168397 w 281113"/>
                <a:gd name="connsiteY5" fmla="*/ 0 h 20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113" h="200989">
                  <a:moveTo>
                    <a:pt x="168397" y="0"/>
                  </a:moveTo>
                  <a:lnTo>
                    <a:pt x="281114" y="121771"/>
                  </a:lnTo>
                  <a:lnTo>
                    <a:pt x="70618" y="200990"/>
                  </a:lnTo>
                  <a:lnTo>
                    <a:pt x="0" y="149837"/>
                  </a:lnTo>
                  <a:lnTo>
                    <a:pt x="15844" y="10412"/>
                  </a:lnTo>
                  <a:lnTo>
                    <a:pt x="168397" y="0"/>
                  </a:ln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22DBA60-EDBB-B362-F89A-78D2D8F2B1FD}"/>
                </a:ext>
              </a:extLst>
            </p:cNvPr>
            <p:cNvSpPr/>
            <p:nvPr/>
          </p:nvSpPr>
          <p:spPr>
            <a:xfrm>
              <a:off x="11161385" y="6037292"/>
              <a:ext cx="148478" cy="86008"/>
            </a:xfrm>
            <a:custGeom>
              <a:avLst/>
              <a:gdLst>
                <a:gd name="connsiteX0" fmla="*/ 0 w 148478"/>
                <a:gd name="connsiteY0" fmla="*/ 0 h 86008"/>
                <a:gd name="connsiteX1" fmla="*/ 0 w 148478"/>
                <a:gd name="connsiteY1" fmla="*/ 86009 h 86008"/>
                <a:gd name="connsiteX2" fmla="*/ 148479 w 148478"/>
                <a:gd name="connsiteY2" fmla="*/ 81482 h 86008"/>
                <a:gd name="connsiteX3" fmla="*/ 0 w 148478"/>
                <a:gd name="connsiteY3" fmla="*/ 0 h 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478" h="86008">
                  <a:moveTo>
                    <a:pt x="0" y="0"/>
                  </a:moveTo>
                  <a:lnTo>
                    <a:pt x="0" y="86009"/>
                  </a:lnTo>
                  <a:lnTo>
                    <a:pt x="148479" y="81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0D053C-D677-F2CC-4215-A1312CCC708D}"/>
                </a:ext>
              </a:extLst>
            </p:cNvPr>
            <p:cNvSpPr/>
            <p:nvPr/>
          </p:nvSpPr>
          <p:spPr>
            <a:xfrm>
              <a:off x="7048161" y="4181528"/>
              <a:ext cx="336250" cy="603506"/>
            </a:xfrm>
            <a:custGeom>
              <a:avLst/>
              <a:gdLst>
                <a:gd name="connsiteX0" fmla="*/ 811 w 336250"/>
                <a:gd name="connsiteY0" fmla="*/ 602739 h 603506"/>
                <a:gd name="connsiteX1" fmla="*/ 811 w 336250"/>
                <a:gd name="connsiteY1" fmla="*/ 602739 h 603506"/>
                <a:gd name="connsiteX2" fmla="*/ 811 w 336250"/>
                <a:gd name="connsiteY2" fmla="*/ 596854 h 603506"/>
                <a:gd name="connsiteX3" fmla="*/ 328551 w 336250"/>
                <a:gd name="connsiteY3" fmla="*/ 1128 h 603506"/>
                <a:gd name="connsiteX4" fmla="*/ 334889 w 336250"/>
                <a:gd name="connsiteY4" fmla="*/ 1128 h 603506"/>
                <a:gd name="connsiteX5" fmla="*/ 334889 w 336250"/>
                <a:gd name="connsiteY5" fmla="*/ 7013 h 603506"/>
                <a:gd name="connsiteX6" fmla="*/ 7148 w 336250"/>
                <a:gd name="connsiteY6" fmla="*/ 601381 h 603506"/>
                <a:gd name="connsiteX7" fmla="*/ 901 w 336250"/>
                <a:gd name="connsiteY7" fmla="*/ 602802 h 603506"/>
                <a:gd name="connsiteX8" fmla="*/ 811 w 336250"/>
                <a:gd name="connsiteY8" fmla="*/ 602739 h 60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250" h="603506">
                  <a:moveTo>
                    <a:pt x="811" y="602739"/>
                  </a:moveTo>
                  <a:lnTo>
                    <a:pt x="811" y="602739"/>
                  </a:lnTo>
                  <a:cubicBezTo>
                    <a:pt x="-638" y="601046"/>
                    <a:pt x="-638" y="598547"/>
                    <a:pt x="811" y="596854"/>
                  </a:cubicBezTo>
                  <a:cubicBezTo>
                    <a:pt x="93067" y="389405"/>
                    <a:pt x="202706" y="190122"/>
                    <a:pt x="328551" y="1128"/>
                  </a:cubicBezTo>
                  <a:cubicBezTo>
                    <a:pt x="330407" y="-388"/>
                    <a:pt x="333032" y="-388"/>
                    <a:pt x="334889" y="1128"/>
                  </a:cubicBezTo>
                  <a:cubicBezTo>
                    <a:pt x="336337" y="2821"/>
                    <a:pt x="336337" y="5320"/>
                    <a:pt x="334889" y="7013"/>
                  </a:cubicBezTo>
                  <a:cubicBezTo>
                    <a:pt x="208907" y="195432"/>
                    <a:pt x="99269" y="394280"/>
                    <a:pt x="7148" y="601381"/>
                  </a:cubicBezTo>
                  <a:cubicBezTo>
                    <a:pt x="5836" y="603495"/>
                    <a:pt x="3030" y="604133"/>
                    <a:pt x="901" y="602802"/>
                  </a:cubicBezTo>
                  <a:cubicBezTo>
                    <a:pt x="857" y="602780"/>
                    <a:pt x="857" y="602762"/>
                    <a:pt x="811" y="602739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A4112F1-3923-1606-68EE-EF34DDBB2C0D}"/>
                </a:ext>
              </a:extLst>
            </p:cNvPr>
            <p:cNvSpPr/>
            <p:nvPr/>
          </p:nvSpPr>
          <p:spPr>
            <a:xfrm>
              <a:off x="7099348" y="4315564"/>
              <a:ext cx="280941" cy="622195"/>
            </a:xfrm>
            <a:custGeom>
              <a:avLst/>
              <a:gdLst>
                <a:gd name="connsiteX0" fmla="*/ 777 w 280941"/>
                <a:gd name="connsiteY0" fmla="*/ 620351 h 622195"/>
                <a:gd name="connsiteX1" fmla="*/ 777 w 280941"/>
                <a:gd name="connsiteY1" fmla="*/ 620351 h 622195"/>
                <a:gd name="connsiteX2" fmla="*/ 777 w 280941"/>
                <a:gd name="connsiteY2" fmla="*/ 614919 h 622195"/>
                <a:gd name="connsiteX3" fmla="*/ 272385 w 280941"/>
                <a:gd name="connsiteY3" fmla="*/ 1991 h 622195"/>
                <a:gd name="connsiteX4" fmla="*/ 278677 w 280941"/>
                <a:gd name="connsiteY4" fmla="*/ 764 h 622195"/>
                <a:gd name="connsiteX5" fmla="*/ 280533 w 280941"/>
                <a:gd name="connsiteY5" fmla="*/ 5612 h 622195"/>
                <a:gd name="connsiteX6" fmla="*/ 8925 w 280941"/>
                <a:gd name="connsiteY6" fmla="*/ 618087 h 622195"/>
                <a:gd name="connsiteX7" fmla="*/ 3990 w 280941"/>
                <a:gd name="connsiteY7" fmla="*/ 622166 h 622195"/>
                <a:gd name="connsiteX8" fmla="*/ 777 w 280941"/>
                <a:gd name="connsiteY8" fmla="*/ 620351 h 6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941" h="622195">
                  <a:moveTo>
                    <a:pt x="777" y="620351"/>
                  </a:moveTo>
                  <a:lnTo>
                    <a:pt x="777" y="620351"/>
                  </a:lnTo>
                  <a:cubicBezTo>
                    <a:pt x="-626" y="618803"/>
                    <a:pt x="-626" y="616467"/>
                    <a:pt x="777" y="614919"/>
                  </a:cubicBezTo>
                  <a:lnTo>
                    <a:pt x="272385" y="1991"/>
                  </a:lnTo>
                  <a:cubicBezTo>
                    <a:pt x="273788" y="-82"/>
                    <a:pt x="276594" y="-635"/>
                    <a:pt x="278677" y="764"/>
                  </a:cubicBezTo>
                  <a:cubicBezTo>
                    <a:pt x="280260" y="1828"/>
                    <a:pt x="280986" y="3765"/>
                    <a:pt x="280533" y="5612"/>
                  </a:cubicBezTo>
                  <a:lnTo>
                    <a:pt x="8925" y="618087"/>
                  </a:lnTo>
                  <a:cubicBezTo>
                    <a:pt x="8699" y="620577"/>
                    <a:pt x="6481" y="622401"/>
                    <a:pt x="3990" y="622166"/>
                  </a:cubicBezTo>
                  <a:cubicBezTo>
                    <a:pt x="2724" y="622048"/>
                    <a:pt x="1547" y="621387"/>
                    <a:pt x="777" y="620351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097CA62-690C-6183-4542-06A9A34DAB78}"/>
                </a:ext>
              </a:extLst>
            </p:cNvPr>
            <p:cNvSpPr/>
            <p:nvPr/>
          </p:nvSpPr>
          <p:spPr>
            <a:xfrm>
              <a:off x="9162626" y="3789106"/>
              <a:ext cx="284634" cy="596151"/>
            </a:xfrm>
            <a:custGeom>
              <a:avLst/>
              <a:gdLst>
                <a:gd name="connsiteX0" fmla="*/ 3075 w 284634"/>
                <a:gd name="connsiteY0" fmla="*/ 595445 h 596151"/>
                <a:gd name="connsiteX1" fmla="*/ 810 w 284634"/>
                <a:gd name="connsiteY1" fmla="*/ 595445 h 596151"/>
                <a:gd name="connsiteX2" fmla="*/ 810 w 284634"/>
                <a:gd name="connsiteY2" fmla="*/ 589560 h 596151"/>
                <a:gd name="connsiteX3" fmla="*/ 275587 w 284634"/>
                <a:gd name="connsiteY3" fmla="*/ 1077 h 596151"/>
                <a:gd name="connsiteX4" fmla="*/ 281472 w 284634"/>
                <a:gd name="connsiteY4" fmla="*/ 1077 h 596151"/>
                <a:gd name="connsiteX5" fmla="*/ 284188 w 284634"/>
                <a:gd name="connsiteY5" fmla="*/ 6509 h 596151"/>
                <a:gd name="connsiteX6" fmla="*/ 8506 w 284634"/>
                <a:gd name="connsiteY6" fmla="*/ 594992 h 596151"/>
                <a:gd name="connsiteX7" fmla="*/ 3075 w 284634"/>
                <a:gd name="connsiteY7" fmla="*/ 595445 h 59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634" h="596151">
                  <a:moveTo>
                    <a:pt x="3075" y="595445"/>
                  </a:moveTo>
                  <a:lnTo>
                    <a:pt x="810" y="595445"/>
                  </a:lnTo>
                  <a:cubicBezTo>
                    <a:pt x="-637" y="593752"/>
                    <a:pt x="-637" y="591253"/>
                    <a:pt x="810" y="589560"/>
                  </a:cubicBezTo>
                  <a:cubicBezTo>
                    <a:pt x="112079" y="403201"/>
                    <a:pt x="204154" y="206028"/>
                    <a:pt x="275587" y="1077"/>
                  </a:cubicBezTo>
                  <a:cubicBezTo>
                    <a:pt x="277261" y="-371"/>
                    <a:pt x="279796" y="-371"/>
                    <a:pt x="281472" y="1077"/>
                  </a:cubicBezTo>
                  <a:cubicBezTo>
                    <a:pt x="283645" y="1924"/>
                    <a:pt x="284822" y="4269"/>
                    <a:pt x="284188" y="6509"/>
                  </a:cubicBezTo>
                  <a:cubicBezTo>
                    <a:pt x="212167" y="211388"/>
                    <a:pt x="119820" y="408534"/>
                    <a:pt x="8506" y="594992"/>
                  </a:cubicBezTo>
                  <a:cubicBezTo>
                    <a:pt x="7012" y="596337"/>
                    <a:pt x="4794" y="596522"/>
                    <a:pt x="3075" y="595445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A55ACF2-AEB0-D4CD-8885-FB09A27DFCEA}"/>
                </a:ext>
              </a:extLst>
            </p:cNvPr>
            <p:cNvSpPr/>
            <p:nvPr/>
          </p:nvSpPr>
          <p:spPr>
            <a:xfrm>
              <a:off x="9763613" y="4113055"/>
              <a:ext cx="275511" cy="357214"/>
            </a:xfrm>
            <a:custGeom>
              <a:avLst/>
              <a:gdLst>
                <a:gd name="connsiteX0" fmla="*/ 3697 w 275511"/>
                <a:gd name="connsiteY0" fmla="*/ 357053 h 357214"/>
                <a:gd name="connsiteX1" fmla="*/ 981 w 275511"/>
                <a:gd name="connsiteY1" fmla="*/ 357053 h 357214"/>
                <a:gd name="connsiteX2" fmla="*/ 846 w 275511"/>
                <a:gd name="connsiteY2" fmla="*/ 351290 h 357214"/>
                <a:gd name="connsiteX3" fmla="*/ 981 w 275511"/>
                <a:gd name="connsiteY3" fmla="*/ 351168 h 357214"/>
                <a:gd name="connsiteX4" fmla="*/ 268062 w 275511"/>
                <a:gd name="connsiteY4" fmla="*/ 1247 h 357214"/>
                <a:gd name="connsiteX5" fmla="*/ 273811 w 275511"/>
                <a:gd name="connsiteY5" fmla="*/ 1120 h 357214"/>
                <a:gd name="connsiteX6" fmla="*/ 273947 w 275511"/>
                <a:gd name="connsiteY6" fmla="*/ 1247 h 357214"/>
                <a:gd name="connsiteX7" fmla="*/ 273947 w 275511"/>
                <a:gd name="connsiteY7" fmla="*/ 7584 h 357214"/>
                <a:gd name="connsiteX8" fmla="*/ 7771 w 275511"/>
                <a:gd name="connsiteY8" fmla="*/ 356148 h 357214"/>
                <a:gd name="connsiteX9" fmla="*/ 3697 w 275511"/>
                <a:gd name="connsiteY9" fmla="*/ 357053 h 35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5511" h="357214">
                  <a:moveTo>
                    <a:pt x="3697" y="357053"/>
                  </a:moveTo>
                  <a:lnTo>
                    <a:pt x="981" y="357053"/>
                  </a:lnTo>
                  <a:cubicBezTo>
                    <a:pt x="-648" y="355496"/>
                    <a:pt x="-693" y="352915"/>
                    <a:pt x="846" y="351290"/>
                  </a:cubicBezTo>
                  <a:cubicBezTo>
                    <a:pt x="891" y="351250"/>
                    <a:pt x="935" y="351209"/>
                    <a:pt x="981" y="351168"/>
                  </a:cubicBezTo>
                  <a:cubicBezTo>
                    <a:pt x="82327" y="228859"/>
                    <a:pt x="171551" y="111968"/>
                    <a:pt x="268062" y="1247"/>
                  </a:cubicBezTo>
                  <a:cubicBezTo>
                    <a:pt x="269602" y="-378"/>
                    <a:pt x="272181" y="-433"/>
                    <a:pt x="273811" y="1120"/>
                  </a:cubicBezTo>
                  <a:cubicBezTo>
                    <a:pt x="273857" y="1161"/>
                    <a:pt x="273902" y="1206"/>
                    <a:pt x="273947" y="1247"/>
                  </a:cubicBezTo>
                  <a:cubicBezTo>
                    <a:pt x="275666" y="3008"/>
                    <a:pt x="275666" y="5823"/>
                    <a:pt x="273947" y="7584"/>
                  </a:cubicBezTo>
                  <a:cubicBezTo>
                    <a:pt x="177708" y="117852"/>
                    <a:pt x="88801" y="234286"/>
                    <a:pt x="7771" y="356148"/>
                  </a:cubicBezTo>
                  <a:cubicBezTo>
                    <a:pt x="6640" y="357094"/>
                    <a:pt x="5101" y="357433"/>
                    <a:pt x="3697" y="357053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C673C1B-1711-5CAA-17D1-42FE415E5459}"/>
                </a:ext>
              </a:extLst>
            </p:cNvPr>
            <p:cNvSpPr/>
            <p:nvPr/>
          </p:nvSpPr>
          <p:spPr>
            <a:xfrm>
              <a:off x="9727365" y="4245652"/>
              <a:ext cx="343414" cy="304002"/>
            </a:xfrm>
            <a:custGeom>
              <a:avLst/>
              <a:gdLst>
                <a:gd name="connsiteX0" fmla="*/ 4184 w 343414"/>
                <a:gd name="connsiteY0" fmla="*/ 303674 h 304002"/>
                <a:gd name="connsiteX1" fmla="*/ 1014 w 343414"/>
                <a:gd name="connsiteY1" fmla="*/ 303674 h 304002"/>
                <a:gd name="connsiteX2" fmla="*/ 1014 w 343414"/>
                <a:gd name="connsiteY2" fmla="*/ 297337 h 304002"/>
                <a:gd name="connsiteX3" fmla="*/ 335544 w 343414"/>
                <a:gd name="connsiteY3" fmla="*/ 1285 h 304002"/>
                <a:gd name="connsiteX4" fmla="*/ 341882 w 343414"/>
                <a:gd name="connsiteY4" fmla="*/ 1285 h 304002"/>
                <a:gd name="connsiteX5" fmla="*/ 342017 w 343414"/>
                <a:gd name="connsiteY5" fmla="*/ 7047 h 304002"/>
                <a:gd name="connsiteX6" fmla="*/ 341882 w 343414"/>
                <a:gd name="connsiteY6" fmla="*/ 7169 h 304002"/>
                <a:gd name="connsiteX7" fmla="*/ 7351 w 343414"/>
                <a:gd name="connsiteY7" fmla="*/ 303222 h 304002"/>
                <a:gd name="connsiteX8" fmla="*/ 4184 w 343414"/>
                <a:gd name="connsiteY8" fmla="*/ 303674 h 30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414" h="304002">
                  <a:moveTo>
                    <a:pt x="4184" y="303674"/>
                  </a:moveTo>
                  <a:cubicBezTo>
                    <a:pt x="3188" y="304100"/>
                    <a:pt x="2010" y="304100"/>
                    <a:pt x="1014" y="303674"/>
                  </a:cubicBezTo>
                  <a:cubicBezTo>
                    <a:pt x="-705" y="301913"/>
                    <a:pt x="-705" y="299098"/>
                    <a:pt x="1014" y="297337"/>
                  </a:cubicBezTo>
                  <a:cubicBezTo>
                    <a:pt x="108752" y="195031"/>
                    <a:pt x="221016" y="95442"/>
                    <a:pt x="335544" y="1285"/>
                  </a:cubicBezTo>
                  <a:cubicBezTo>
                    <a:pt x="337309" y="-440"/>
                    <a:pt x="340116" y="-440"/>
                    <a:pt x="341882" y="1285"/>
                  </a:cubicBezTo>
                  <a:cubicBezTo>
                    <a:pt x="343512" y="2842"/>
                    <a:pt x="343556" y="5422"/>
                    <a:pt x="342017" y="7047"/>
                  </a:cubicBezTo>
                  <a:cubicBezTo>
                    <a:pt x="341972" y="7088"/>
                    <a:pt x="341927" y="7129"/>
                    <a:pt x="341882" y="7169"/>
                  </a:cubicBezTo>
                  <a:cubicBezTo>
                    <a:pt x="227354" y="101779"/>
                    <a:pt x="115542" y="201369"/>
                    <a:pt x="7351" y="303222"/>
                  </a:cubicBezTo>
                  <a:cubicBezTo>
                    <a:pt x="6446" y="303932"/>
                    <a:pt x="5224" y="304109"/>
                    <a:pt x="4184" y="303674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F684B9B-A536-DF84-0402-692A90C08835}"/>
                </a:ext>
              </a:extLst>
            </p:cNvPr>
            <p:cNvSpPr/>
            <p:nvPr/>
          </p:nvSpPr>
          <p:spPr>
            <a:xfrm>
              <a:off x="7162032" y="5169155"/>
              <a:ext cx="381925" cy="327864"/>
            </a:xfrm>
            <a:custGeom>
              <a:avLst/>
              <a:gdLst>
                <a:gd name="connsiteX0" fmla="*/ 376739 w 381925"/>
                <a:gd name="connsiteY0" fmla="*/ 327176 h 327864"/>
                <a:gd name="connsiteX1" fmla="*/ 374023 w 381925"/>
                <a:gd name="connsiteY1" fmla="*/ 327176 h 327864"/>
                <a:gd name="connsiteX2" fmla="*/ 1014 w 381925"/>
                <a:gd name="connsiteY2" fmla="*/ 7585 h 327864"/>
                <a:gd name="connsiteX3" fmla="*/ 1014 w 381925"/>
                <a:gd name="connsiteY3" fmla="*/ 1247 h 327864"/>
                <a:gd name="connsiteX4" fmla="*/ 6764 w 381925"/>
                <a:gd name="connsiteY4" fmla="*/ 1120 h 327864"/>
                <a:gd name="connsiteX5" fmla="*/ 6900 w 381925"/>
                <a:gd name="connsiteY5" fmla="*/ 1247 h 327864"/>
                <a:gd name="connsiteX6" fmla="*/ 380360 w 381925"/>
                <a:gd name="connsiteY6" fmla="*/ 321291 h 327864"/>
                <a:gd name="connsiteX7" fmla="*/ 380360 w 381925"/>
                <a:gd name="connsiteY7" fmla="*/ 327629 h 327864"/>
                <a:gd name="connsiteX8" fmla="*/ 376739 w 381925"/>
                <a:gd name="connsiteY8" fmla="*/ 327176 h 32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925" h="327864">
                  <a:moveTo>
                    <a:pt x="376739" y="327176"/>
                  </a:moveTo>
                  <a:lnTo>
                    <a:pt x="374023" y="327176"/>
                  </a:lnTo>
                  <a:cubicBezTo>
                    <a:pt x="252252" y="218533"/>
                    <a:pt x="126859" y="111248"/>
                    <a:pt x="1014" y="7585"/>
                  </a:cubicBezTo>
                  <a:cubicBezTo>
                    <a:pt x="-705" y="5824"/>
                    <a:pt x="-705" y="3008"/>
                    <a:pt x="1014" y="1247"/>
                  </a:cubicBezTo>
                  <a:cubicBezTo>
                    <a:pt x="2553" y="-378"/>
                    <a:pt x="5134" y="-432"/>
                    <a:pt x="6764" y="1120"/>
                  </a:cubicBezTo>
                  <a:cubicBezTo>
                    <a:pt x="6810" y="1161"/>
                    <a:pt x="6854" y="1206"/>
                    <a:pt x="6900" y="1247"/>
                  </a:cubicBezTo>
                  <a:cubicBezTo>
                    <a:pt x="132744" y="104911"/>
                    <a:pt x="258589" y="212648"/>
                    <a:pt x="380360" y="321291"/>
                  </a:cubicBezTo>
                  <a:cubicBezTo>
                    <a:pt x="382080" y="323057"/>
                    <a:pt x="382080" y="325863"/>
                    <a:pt x="380360" y="327629"/>
                  </a:cubicBezTo>
                  <a:cubicBezTo>
                    <a:pt x="379137" y="328036"/>
                    <a:pt x="377825" y="327900"/>
                    <a:pt x="376739" y="327176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19DE57-F020-97E2-3B4E-A34E40C388CA}"/>
                </a:ext>
              </a:extLst>
            </p:cNvPr>
            <p:cNvSpPr/>
            <p:nvPr/>
          </p:nvSpPr>
          <p:spPr>
            <a:xfrm>
              <a:off x="8346897" y="5780724"/>
              <a:ext cx="335798" cy="182770"/>
            </a:xfrm>
            <a:custGeom>
              <a:avLst/>
              <a:gdLst>
                <a:gd name="connsiteX0" fmla="*/ 4432 w 335798"/>
                <a:gd name="connsiteY0" fmla="*/ 182320 h 182770"/>
                <a:gd name="connsiteX1" fmla="*/ 811 w 335798"/>
                <a:gd name="connsiteY1" fmla="*/ 182320 h 182770"/>
                <a:gd name="connsiteX2" fmla="*/ 811 w 335798"/>
                <a:gd name="connsiteY2" fmla="*/ 176435 h 182770"/>
                <a:gd name="connsiteX3" fmla="*/ 328551 w 335798"/>
                <a:gd name="connsiteY3" fmla="*/ 1248 h 182770"/>
                <a:gd name="connsiteX4" fmla="*/ 334300 w 335798"/>
                <a:gd name="connsiteY4" fmla="*/ 1112 h 182770"/>
                <a:gd name="connsiteX5" fmla="*/ 334436 w 335798"/>
                <a:gd name="connsiteY5" fmla="*/ 1248 h 182770"/>
                <a:gd name="connsiteX6" fmla="*/ 334436 w 335798"/>
                <a:gd name="connsiteY6" fmla="*/ 7133 h 182770"/>
                <a:gd name="connsiteX7" fmla="*/ 7148 w 335798"/>
                <a:gd name="connsiteY7" fmla="*/ 182320 h 1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798" h="182770">
                  <a:moveTo>
                    <a:pt x="4432" y="182320"/>
                  </a:moveTo>
                  <a:cubicBezTo>
                    <a:pt x="3301" y="182908"/>
                    <a:pt x="1943" y="182908"/>
                    <a:pt x="811" y="182320"/>
                  </a:cubicBezTo>
                  <a:cubicBezTo>
                    <a:pt x="-638" y="180645"/>
                    <a:pt x="-638" y="178110"/>
                    <a:pt x="811" y="176435"/>
                  </a:cubicBezTo>
                  <a:lnTo>
                    <a:pt x="328551" y="1248"/>
                  </a:lnTo>
                  <a:cubicBezTo>
                    <a:pt x="330090" y="-381"/>
                    <a:pt x="332670" y="-427"/>
                    <a:pt x="334300" y="1112"/>
                  </a:cubicBezTo>
                  <a:cubicBezTo>
                    <a:pt x="334345" y="1157"/>
                    <a:pt x="334390" y="1203"/>
                    <a:pt x="334436" y="1248"/>
                  </a:cubicBezTo>
                  <a:cubicBezTo>
                    <a:pt x="335885" y="2923"/>
                    <a:pt x="335885" y="5458"/>
                    <a:pt x="334436" y="7133"/>
                  </a:cubicBezTo>
                  <a:lnTo>
                    <a:pt x="7148" y="182320"/>
                  </a:ln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4DD75EC-DF01-294F-1C54-DD8376EAC45C}"/>
                </a:ext>
              </a:extLst>
            </p:cNvPr>
            <p:cNvSpPr/>
            <p:nvPr/>
          </p:nvSpPr>
          <p:spPr>
            <a:xfrm>
              <a:off x="10518681" y="6543122"/>
              <a:ext cx="170429" cy="201533"/>
            </a:xfrm>
            <a:custGeom>
              <a:avLst/>
              <a:gdLst>
                <a:gd name="connsiteX0" fmla="*/ 3698 w 170429"/>
                <a:gd name="connsiteY0" fmla="*/ 201247 h 201533"/>
                <a:gd name="connsiteX1" fmla="*/ 981 w 170429"/>
                <a:gd name="connsiteY1" fmla="*/ 201247 h 201533"/>
                <a:gd name="connsiteX2" fmla="*/ 846 w 170429"/>
                <a:gd name="connsiteY2" fmla="*/ 195498 h 201533"/>
                <a:gd name="connsiteX3" fmla="*/ 981 w 170429"/>
                <a:gd name="connsiteY3" fmla="*/ 195361 h 201533"/>
                <a:gd name="connsiteX4" fmla="*/ 162588 w 170429"/>
                <a:gd name="connsiteY4" fmla="*/ 1162 h 201533"/>
                <a:gd name="connsiteX5" fmla="*/ 168972 w 170429"/>
                <a:gd name="connsiteY5" fmla="*/ 1479 h 201533"/>
                <a:gd name="connsiteX6" fmla="*/ 169378 w 170429"/>
                <a:gd name="connsiteY6" fmla="*/ 7047 h 201533"/>
                <a:gd name="connsiteX7" fmla="*/ 7319 w 170429"/>
                <a:gd name="connsiteY7" fmla="*/ 200793 h 201533"/>
                <a:gd name="connsiteX8" fmla="*/ 3698 w 170429"/>
                <a:gd name="connsiteY8" fmla="*/ 201247 h 2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429" h="201533">
                  <a:moveTo>
                    <a:pt x="3698" y="201247"/>
                  </a:moveTo>
                  <a:cubicBezTo>
                    <a:pt x="2838" y="201563"/>
                    <a:pt x="1842" y="201563"/>
                    <a:pt x="981" y="201247"/>
                  </a:cubicBezTo>
                  <a:cubicBezTo>
                    <a:pt x="-648" y="199707"/>
                    <a:pt x="-693" y="197127"/>
                    <a:pt x="846" y="195498"/>
                  </a:cubicBezTo>
                  <a:cubicBezTo>
                    <a:pt x="891" y="195452"/>
                    <a:pt x="937" y="195406"/>
                    <a:pt x="981" y="195361"/>
                  </a:cubicBezTo>
                  <a:lnTo>
                    <a:pt x="162588" y="1162"/>
                  </a:lnTo>
                  <a:cubicBezTo>
                    <a:pt x="164445" y="-513"/>
                    <a:pt x="167296" y="-377"/>
                    <a:pt x="168972" y="1479"/>
                  </a:cubicBezTo>
                  <a:cubicBezTo>
                    <a:pt x="170374" y="3018"/>
                    <a:pt x="170555" y="5327"/>
                    <a:pt x="169378" y="7047"/>
                  </a:cubicBezTo>
                  <a:lnTo>
                    <a:pt x="7319" y="200793"/>
                  </a:lnTo>
                  <a:cubicBezTo>
                    <a:pt x="6278" y="201563"/>
                    <a:pt x="4920" y="201745"/>
                    <a:pt x="3698" y="201247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AF4156-080C-FBA1-63F5-404361BE5E10}"/>
                </a:ext>
              </a:extLst>
            </p:cNvPr>
            <p:cNvSpPr/>
            <p:nvPr/>
          </p:nvSpPr>
          <p:spPr>
            <a:xfrm>
              <a:off x="10580698" y="6588303"/>
              <a:ext cx="251385" cy="176851"/>
            </a:xfrm>
            <a:custGeom>
              <a:avLst/>
              <a:gdLst>
                <a:gd name="connsiteX0" fmla="*/ 4603 w 251385"/>
                <a:gd name="connsiteY0" fmla="*/ 176435 h 176851"/>
                <a:gd name="connsiteX1" fmla="*/ 982 w 251385"/>
                <a:gd name="connsiteY1" fmla="*/ 176435 h 176851"/>
                <a:gd name="connsiteX2" fmla="*/ 846 w 251385"/>
                <a:gd name="connsiteY2" fmla="*/ 170686 h 176851"/>
                <a:gd name="connsiteX3" fmla="*/ 982 w 251385"/>
                <a:gd name="connsiteY3" fmla="*/ 170550 h 176851"/>
                <a:gd name="connsiteX4" fmla="*/ 244071 w 251385"/>
                <a:gd name="connsiteY4" fmla="*/ 1248 h 176851"/>
                <a:gd name="connsiteX5" fmla="*/ 249819 w 251385"/>
                <a:gd name="connsiteY5" fmla="*/ 1113 h 176851"/>
                <a:gd name="connsiteX6" fmla="*/ 249956 w 251385"/>
                <a:gd name="connsiteY6" fmla="*/ 1248 h 176851"/>
                <a:gd name="connsiteX7" fmla="*/ 249956 w 251385"/>
                <a:gd name="connsiteY7" fmla="*/ 7586 h 176851"/>
                <a:gd name="connsiteX8" fmla="*/ 6866 w 251385"/>
                <a:gd name="connsiteY8" fmla="*/ 176435 h 176851"/>
                <a:gd name="connsiteX9" fmla="*/ 4603 w 251385"/>
                <a:gd name="connsiteY9" fmla="*/ 176435 h 17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385" h="176851">
                  <a:moveTo>
                    <a:pt x="4603" y="176435"/>
                  </a:moveTo>
                  <a:cubicBezTo>
                    <a:pt x="3472" y="176978"/>
                    <a:pt x="2114" y="176978"/>
                    <a:pt x="982" y="176435"/>
                  </a:cubicBezTo>
                  <a:cubicBezTo>
                    <a:pt x="-648" y="174896"/>
                    <a:pt x="-693" y="172316"/>
                    <a:pt x="846" y="170686"/>
                  </a:cubicBezTo>
                  <a:cubicBezTo>
                    <a:pt x="891" y="170641"/>
                    <a:pt x="937" y="170596"/>
                    <a:pt x="982" y="170550"/>
                  </a:cubicBezTo>
                  <a:lnTo>
                    <a:pt x="244071" y="1248"/>
                  </a:lnTo>
                  <a:cubicBezTo>
                    <a:pt x="245610" y="-382"/>
                    <a:pt x="248190" y="-427"/>
                    <a:pt x="249819" y="1113"/>
                  </a:cubicBezTo>
                  <a:cubicBezTo>
                    <a:pt x="249865" y="1158"/>
                    <a:pt x="249910" y="1203"/>
                    <a:pt x="249956" y="1248"/>
                  </a:cubicBezTo>
                  <a:cubicBezTo>
                    <a:pt x="251495" y="3104"/>
                    <a:pt x="251495" y="5730"/>
                    <a:pt x="249956" y="7586"/>
                  </a:cubicBezTo>
                  <a:lnTo>
                    <a:pt x="6866" y="176435"/>
                  </a:lnTo>
                  <a:cubicBezTo>
                    <a:pt x="6142" y="176707"/>
                    <a:pt x="5327" y="176707"/>
                    <a:pt x="4603" y="176435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F1B1449-E2E5-E544-81C3-B04B88AAEDC5}"/>
                </a:ext>
              </a:extLst>
            </p:cNvPr>
            <p:cNvSpPr/>
            <p:nvPr/>
          </p:nvSpPr>
          <p:spPr>
            <a:xfrm>
              <a:off x="8527766" y="6344665"/>
              <a:ext cx="103287" cy="97628"/>
            </a:xfrm>
            <a:custGeom>
              <a:avLst/>
              <a:gdLst>
                <a:gd name="connsiteX0" fmla="*/ 4184 w 103287"/>
                <a:gd name="connsiteY0" fmla="*/ 97314 h 97628"/>
                <a:gd name="connsiteX1" fmla="*/ 1014 w 103287"/>
                <a:gd name="connsiteY1" fmla="*/ 97314 h 97628"/>
                <a:gd name="connsiteX2" fmla="*/ 1014 w 103287"/>
                <a:gd name="connsiteY2" fmla="*/ 90976 h 97628"/>
                <a:gd name="connsiteX3" fmla="*/ 96529 w 103287"/>
                <a:gd name="connsiteY3" fmla="*/ 440 h 97628"/>
                <a:gd name="connsiteX4" fmla="*/ 102550 w 103287"/>
                <a:gd name="connsiteY4" fmla="*/ 2568 h 97628"/>
                <a:gd name="connsiteX5" fmla="*/ 102414 w 103287"/>
                <a:gd name="connsiteY5" fmla="*/ 6778 h 97628"/>
                <a:gd name="connsiteX6" fmla="*/ 6900 w 103287"/>
                <a:gd name="connsiteY6" fmla="*/ 97314 h 97628"/>
                <a:gd name="connsiteX7" fmla="*/ 4184 w 103287"/>
                <a:gd name="connsiteY7" fmla="*/ 97314 h 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87" h="97628">
                  <a:moveTo>
                    <a:pt x="4184" y="97314"/>
                  </a:moveTo>
                  <a:cubicBezTo>
                    <a:pt x="3188" y="97721"/>
                    <a:pt x="2010" y="97721"/>
                    <a:pt x="1014" y="97314"/>
                  </a:cubicBezTo>
                  <a:cubicBezTo>
                    <a:pt x="-705" y="95548"/>
                    <a:pt x="-705" y="92742"/>
                    <a:pt x="1014" y="90976"/>
                  </a:cubicBezTo>
                  <a:lnTo>
                    <a:pt x="96529" y="440"/>
                  </a:lnTo>
                  <a:cubicBezTo>
                    <a:pt x="98793" y="-646"/>
                    <a:pt x="101509" y="305"/>
                    <a:pt x="102550" y="2568"/>
                  </a:cubicBezTo>
                  <a:cubicBezTo>
                    <a:pt x="103229" y="3926"/>
                    <a:pt x="103138" y="5465"/>
                    <a:pt x="102414" y="6778"/>
                  </a:cubicBezTo>
                  <a:lnTo>
                    <a:pt x="6900" y="97314"/>
                  </a:lnTo>
                  <a:cubicBezTo>
                    <a:pt x="6039" y="97631"/>
                    <a:pt x="5043" y="97631"/>
                    <a:pt x="4184" y="97314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6859FA6-CC15-383E-0729-E4F4ECD673AC}"/>
                </a:ext>
              </a:extLst>
            </p:cNvPr>
            <p:cNvSpPr/>
            <p:nvPr/>
          </p:nvSpPr>
          <p:spPr>
            <a:xfrm>
              <a:off x="8600004" y="6391618"/>
              <a:ext cx="94110" cy="32716"/>
            </a:xfrm>
            <a:custGeom>
              <a:avLst/>
              <a:gdLst>
                <a:gd name="connsiteX0" fmla="*/ 4373 w 94110"/>
                <a:gd name="connsiteY0" fmla="*/ 32706 h 32716"/>
                <a:gd name="connsiteX1" fmla="*/ -153 w 94110"/>
                <a:gd name="connsiteY1" fmla="*/ 29085 h 32716"/>
                <a:gd name="connsiteX2" fmla="*/ 2834 w 94110"/>
                <a:gd name="connsiteY2" fmla="*/ 24151 h 32716"/>
                <a:gd name="connsiteX3" fmla="*/ 3015 w 94110"/>
                <a:gd name="connsiteY3" fmla="*/ 24106 h 32716"/>
                <a:gd name="connsiteX4" fmla="*/ 88572 w 94110"/>
                <a:gd name="connsiteY4" fmla="*/ 113 h 32716"/>
                <a:gd name="connsiteX5" fmla="*/ 93507 w 94110"/>
                <a:gd name="connsiteY5" fmla="*/ 3101 h 32716"/>
                <a:gd name="connsiteX6" fmla="*/ 93551 w 94110"/>
                <a:gd name="connsiteY6" fmla="*/ 3282 h 32716"/>
                <a:gd name="connsiteX7" fmla="*/ 91288 w 94110"/>
                <a:gd name="connsiteY7" fmla="*/ 8579 h 32716"/>
                <a:gd name="connsiteX8" fmla="*/ 90835 w 94110"/>
                <a:gd name="connsiteY8" fmla="*/ 8714 h 32716"/>
                <a:gd name="connsiteX9" fmla="*/ 5279 w 94110"/>
                <a:gd name="connsiteY9" fmla="*/ 32254 h 3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110" h="32716">
                  <a:moveTo>
                    <a:pt x="4373" y="32706"/>
                  </a:moveTo>
                  <a:cubicBezTo>
                    <a:pt x="2201" y="32751"/>
                    <a:pt x="299" y="31213"/>
                    <a:pt x="-153" y="29085"/>
                  </a:cubicBezTo>
                  <a:cubicBezTo>
                    <a:pt x="-697" y="26912"/>
                    <a:pt x="617" y="24694"/>
                    <a:pt x="2834" y="24151"/>
                  </a:cubicBezTo>
                  <a:cubicBezTo>
                    <a:pt x="2880" y="24151"/>
                    <a:pt x="2971" y="24106"/>
                    <a:pt x="3015" y="24106"/>
                  </a:cubicBezTo>
                  <a:lnTo>
                    <a:pt x="88572" y="113"/>
                  </a:lnTo>
                  <a:cubicBezTo>
                    <a:pt x="90745" y="-430"/>
                    <a:pt x="92962" y="883"/>
                    <a:pt x="93507" y="3101"/>
                  </a:cubicBezTo>
                  <a:cubicBezTo>
                    <a:pt x="93507" y="3146"/>
                    <a:pt x="93551" y="3237"/>
                    <a:pt x="93551" y="3282"/>
                  </a:cubicBezTo>
                  <a:cubicBezTo>
                    <a:pt x="94366" y="5365"/>
                    <a:pt x="93370" y="7764"/>
                    <a:pt x="91288" y="8579"/>
                  </a:cubicBezTo>
                  <a:cubicBezTo>
                    <a:pt x="91107" y="8624"/>
                    <a:pt x="90972" y="8669"/>
                    <a:pt x="90835" y="8714"/>
                  </a:cubicBezTo>
                  <a:lnTo>
                    <a:pt x="5279" y="32254"/>
                  </a:ln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86A65A1-2159-DAF6-EE6A-37562B9BB99C}"/>
                </a:ext>
              </a:extLst>
            </p:cNvPr>
            <p:cNvSpPr/>
            <p:nvPr/>
          </p:nvSpPr>
          <p:spPr>
            <a:xfrm>
              <a:off x="8357207" y="4545581"/>
              <a:ext cx="222439" cy="535652"/>
            </a:xfrm>
            <a:custGeom>
              <a:avLst/>
              <a:gdLst>
                <a:gd name="connsiteX0" fmla="*/ 217746 w 222439"/>
                <a:gd name="connsiteY0" fmla="*/ 535644 h 535652"/>
                <a:gd name="connsiteX1" fmla="*/ 213673 w 222439"/>
                <a:gd name="connsiteY1" fmla="*/ 532928 h 535652"/>
                <a:gd name="connsiteX2" fmla="*/ 8 w 222439"/>
                <a:gd name="connsiteY2" fmla="*/ 6462 h 535652"/>
                <a:gd name="connsiteX3" fmla="*/ 2316 w 222439"/>
                <a:gd name="connsiteY3" fmla="*/ 1175 h 535652"/>
                <a:gd name="connsiteX4" fmla="*/ 2724 w 222439"/>
                <a:gd name="connsiteY4" fmla="*/ 1030 h 535652"/>
                <a:gd name="connsiteX5" fmla="*/ 8156 w 222439"/>
                <a:gd name="connsiteY5" fmla="*/ 1030 h 535652"/>
                <a:gd name="connsiteX6" fmla="*/ 221820 w 222439"/>
                <a:gd name="connsiteY6" fmla="*/ 527496 h 535652"/>
                <a:gd name="connsiteX7" fmla="*/ 219739 w 222439"/>
                <a:gd name="connsiteY7" fmla="*/ 532860 h 535652"/>
                <a:gd name="connsiteX8" fmla="*/ 219558 w 222439"/>
                <a:gd name="connsiteY8" fmla="*/ 532928 h 53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439" h="535652">
                  <a:moveTo>
                    <a:pt x="217746" y="535644"/>
                  </a:moveTo>
                  <a:cubicBezTo>
                    <a:pt x="215981" y="535617"/>
                    <a:pt x="214396" y="534553"/>
                    <a:pt x="213673" y="532928"/>
                  </a:cubicBezTo>
                  <a:lnTo>
                    <a:pt x="8" y="6462"/>
                  </a:lnTo>
                  <a:cubicBezTo>
                    <a:pt x="-807" y="4371"/>
                    <a:pt x="189" y="2003"/>
                    <a:pt x="2316" y="1175"/>
                  </a:cubicBezTo>
                  <a:cubicBezTo>
                    <a:pt x="2453" y="1116"/>
                    <a:pt x="2588" y="1071"/>
                    <a:pt x="2724" y="1030"/>
                  </a:cubicBezTo>
                  <a:cubicBezTo>
                    <a:pt x="4263" y="-355"/>
                    <a:pt x="6617" y="-355"/>
                    <a:pt x="8156" y="1030"/>
                  </a:cubicBezTo>
                  <a:lnTo>
                    <a:pt x="221820" y="527496"/>
                  </a:lnTo>
                  <a:cubicBezTo>
                    <a:pt x="222727" y="529556"/>
                    <a:pt x="221776" y="531959"/>
                    <a:pt x="219739" y="532860"/>
                  </a:cubicBezTo>
                  <a:cubicBezTo>
                    <a:pt x="219647" y="532883"/>
                    <a:pt x="219603" y="532905"/>
                    <a:pt x="219558" y="532928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BF91FA0-151D-31BF-E5F3-A921414CB4DE}"/>
                </a:ext>
              </a:extLst>
            </p:cNvPr>
            <p:cNvSpPr/>
            <p:nvPr/>
          </p:nvSpPr>
          <p:spPr>
            <a:xfrm>
              <a:off x="8444857" y="4114207"/>
              <a:ext cx="48890" cy="563689"/>
            </a:xfrm>
            <a:custGeom>
              <a:avLst/>
              <a:gdLst>
                <a:gd name="connsiteX0" fmla="*/ 44541 w 48890"/>
                <a:gd name="connsiteY0" fmla="*/ 563680 h 563689"/>
                <a:gd name="connsiteX1" fmla="*/ 40014 w 48890"/>
                <a:gd name="connsiteY1" fmla="*/ 559606 h 563689"/>
                <a:gd name="connsiteX2" fmla="*/ -275 w 48890"/>
                <a:gd name="connsiteY2" fmla="*/ 4621 h 563689"/>
                <a:gd name="connsiteX3" fmla="*/ 3798 w 48890"/>
                <a:gd name="connsiteY3" fmla="*/ 95 h 563689"/>
                <a:gd name="connsiteX4" fmla="*/ 8687 w 48890"/>
                <a:gd name="connsiteY4" fmla="*/ 3159 h 563689"/>
                <a:gd name="connsiteX5" fmla="*/ 8779 w 48890"/>
                <a:gd name="connsiteY5" fmla="*/ 4169 h 563689"/>
                <a:gd name="connsiteX6" fmla="*/ 48615 w 48890"/>
                <a:gd name="connsiteY6" fmla="*/ 559153 h 563689"/>
                <a:gd name="connsiteX7" fmla="*/ 44541 w 48890"/>
                <a:gd name="connsiteY7" fmla="*/ 563680 h 5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0" h="563689">
                  <a:moveTo>
                    <a:pt x="44541" y="563680"/>
                  </a:moveTo>
                  <a:cubicBezTo>
                    <a:pt x="42187" y="563694"/>
                    <a:pt x="40240" y="561928"/>
                    <a:pt x="40014" y="559606"/>
                  </a:cubicBezTo>
                  <a:lnTo>
                    <a:pt x="-275" y="4621"/>
                  </a:lnTo>
                  <a:cubicBezTo>
                    <a:pt x="-275" y="2290"/>
                    <a:pt x="1490" y="326"/>
                    <a:pt x="3798" y="95"/>
                  </a:cubicBezTo>
                  <a:cubicBezTo>
                    <a:pt x="5972" y="-408"/>
                    <a:pt x="8190" y="968"/>
                    <a:pt x="8687" y="3159"/>
                  </a:cubicBezTo>
                  <a:cubicBezTo>
                    <a:pt x="8733" y="3489"/>
                    <a:pt x="8779" y="3829"/>
                    <a:pt x="8779" y="4169"/>
                  </a:cubicBezTo>
                  <a:lnTo>
                    <a:pt x="48615" y="559153"/>
                  </a:lnTo>
                  <a:cubicBezTo>
                    <a:pt x="48615" y="561484"/>
                    <a:pt x="46849" y="563445"/>
                    <a:pt x="44541" y="563680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315D5F3-5B25-BE26-2058-27E9341D726D}"/>
                </a:ext>
              </a:extLst>
            </p:cNvPr>
            <p:cNvSpPr/>
            <p:nvPr/>
          </p:nvSpPr>
          <p:spPr>
            <a:xfrm>
              <a:off x="8348504" y="5750497"/>
              <a:ext cx="144688" cy="144886"/>
            </a:xfrm>
            <a:custGeom>
              <a:avLst/>
              <a:gdLst>
                <a:gd name="connsiteX0" fmla="*/ 3278 w 144688"/>
                <a:gd name="connsiteY0" fmla="*/ 143286 h 144886"/>
                <a:gd name="connsiteX1" fmla="*/ 1015 w 144688"/>
                <a:gd name="connsiteY1" fmla="*/ 143286 h 144886"/>
                <a:gd name="connsiteX2" fmla="*/ 1015 w 144688"/>
                <a:gd name="connsiteY2" fmla="*/ 136949 h 144886"/>
                <a:gd name="connsiteX3" fmla="*/ 136819 w 144688"/>
                <a:gd name="connsiteY3" fmla="*/ 1145 h 144886"/>
                <a:gd name="connsiteX4" fmla="*/ 143156 w 144688"/>
                <a:gd name="connsiteY4" fmla="*/ 1145 h 144886"/>
                <a:gd name="connsiteX5" fmla="*/ 143291 w 144688"/>
                <a:gd name="connsiteY5" fmla="*/ 6894 h 144886"/>
                <a:gd name="connsiteX6" fmla="*/ 143156 w 144688"/>
                <a:gd name="connsiteY6" fmla="*/ 7030 h 144886"/>
                <a:gd name="connsiteX7" fmla="*/ 10521 w 144688"/>
                <a:gd name="connsiteY7" fmla="*/ 142834 h 144886"/>
                <a:gd name="connsiteX8" fmla="*/ 4274 w 144688"/>
                <a:gd name="connsiteY8" fmla="*/ 144147 h 144886"/>
                <a:gd name="connsiteX9" fmla="*/ 3278 w 144688"/>
                <a:gd name="connsiteY9" fmla="*/ 143286 h 14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688" h="144886">
                  <a:moveTo>
                    <a:pt x="3278" y="143286"/>
                  </a:moveTo>
                  <a:lnTo>
                    <a:pt x="1015" y="143286"/>
                  </a:lnTo>
                  <a:cubicBezTo>
                    <a:pt x="-706" y="141521"/>
                    <a:pt x="-706" y="138714"/>
                    <a:pt x="1015" y="136949"/>
                  </a:cubicBezTo>
                  <a:cubicBezTo>
                    <a:pt x="38633" y="84665"/>
                    <a:pt x="84535" y="38763"/>
                    <a:pt x="136819" y="1145"/>
                  </a:cubicBezTo>
                  <a:cubicBezTo>
                    <a:pt x="138675" y="-394"/>
                    <a:pt x="141301" y="-394"/>
                    <a:pt x="143156" y="1145"/>
                  </a:cubicBezTo>
                  <a:cubicBezTo>
                    <a:pt x="144786" y="2685"/>
                    <a:pt x="144830" y="5265"/>
                    <a:pt x="143291" y="6894"/>
                  </a:cubicBezTo>
                  <a:cubicBezTo>
                    <a:pt x="143247" y="6940"/>
                    <a:pt x="143202" y="6985"/>
                    <a:pt x="143156" y="7030"/>
                  </a:cubicBezTo>
                  <a:cubicBezTo>
                    <a:pt x="92003" y="44965"/>
                    <a:pt x="47234" y="90821"/>
                    <a:pt x="10521" y="142834"/>
                  </a:cubicBezTo>
                  <a:cubicBezTo>
                    <a:pt x="9163" y="144916"/>
                    <a:pt x="6356" y="145505"/>
                    <a:pt x="4274" y="144147"/>
                  </a:cubicBezTo>
                  <a:cubicBezTo>
                    <a:pt x="3912" y="143920"/>
                    <a:pt x="3550" y="143604"/>
                    <a:pt x="3278" y="143286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02B5DC-7C63-7920-14A2-A875676C9F6C}"/>
                </a:ext>
              </a:extLst>
            </p:cNvPr>
            <p:cNvSpPr/>
            <p:nvPr/>
          </p:nvSpPr>
          <p:spPr>
            <a:xfrm>
              <a:off x="10689523" y="5457401"/>
              <a:ext cx="593632" cy="224893"/>
            </a:xfrm>
            <a:custGeom>
              <a:avLst/>
              <a:gdLst>
                <a:gd name="connsiteX0" fmla="*/ 544468 w 593632"/>
                <a:gd name="connsiteY0" fmla="*/ 55227 h 224893"/>
                <a:gd name="connsiteX1" fmla="*/ 560311 w 593632"/>
                <a:gd name="connsiteY1" fmla="*/ 110001 h 224893"/>
                <a:gd name="connsiteX2" fmla="*/ 593357 w 593632"/>
                <a:gd name="connsiteY2" fmla="*/ 211854 h 224893"/>
                <a:gd name="connsiteX3" fmla="*/ 553068 w 593632"/>
                <a:gd name="connsiteY3" fmla="*/ 220455 h 224893"/>
                <a:gd name="connsiteX4" fmla="*/ 9853 w 593632"/>
                <a:gd name="connsiteY4" fmla="*/ 211854 h 224893"/>
                <a:gd name="connsiteX5" fmla="*/ 800 w 593632"/>
                <a:gd name="connsiteY5" fmla="*/ 191936 h 224893"/>
                <a:gd name="connsiteX6" fmla="*/ 19360 w 593632"/>
                <a:gd name="connsiteY6" fmla="*/ 175640 h 224893"/>
                <a:gd name="connsiteX7" fmla="*/ 139773 w 593632"/>
                <a:gd name="connsiteY7" fmla="*/ 130372 h 224893"/>
                <a:gd name="connsiteX8" fmla="*/ 275577 w 593632"/>
                <a:gd name="connsiteY8" fmla="*/ 21276 h 224893"/>
                <a:gd name="connsiteX9" fmla="*/ 312244 w 593632"/>
                <a:gd name="connsiteY9" fmla="*/ 0 h 224893"/>
                <a:gd name="connsiteX10" fmla="*/ 340763 w 593632"/>
                <a:gd name="connsiteY10" fmla="*/ 20823 h 224893"/>
                <a:gd name="connsiteX11" fmla="*/ 443520 w 593632"/>
                <a:gd name="connsiteY11" fmla="*/ 51153 h 224893"/>
                <a:gd name="connsiteX12" fmla="*/ 485619 w 593632"/>
                <a:gd name="connsiteY12" fmla="*/ 38930 h 224893"/>
                <a:gd name="connsiteX13" fmla="*/ 528171 w 593632"/>
                <a:gd name="connsiteY13" fmla="*/ 41647 h 224893"/>
                <a:gd name="connsiteX14" fmla="*/ 544468 w 593632"/>
                <a:gd name="connsiteY14" fmla="*/ 55227 h 22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3632" h="224893">
                  <a:moveTo>
                    <a:pt x="544468" y="55227"/>
                  </a:moveTo>
                  <a:cubicBezTo>
                    <a:pt x="551666" y="72881"/>
                    <a:pt x="556961" y="91260"/>
                    <a:pt x="560311" y="110001"/>
                  </a:cubicBezTo>
                  <a:cubicBezTo>
                    <a:pt x="571628" y="143952"/>
                    <a:pt x="582493" y="177903"/>
                    <a:pt x="593357" y="211854"/>
                  </a:cubicBezTo>
                  <a:cubicBezTo>
                    <a:pt x="581044" y="218599"/>
                    <a:pt x="567057" y="221587"/>
                    <a:pt x="553068" y="220455"/>
                  </a:cubicBezTo>
                  <a:cubicBezTo>
                    <a:pt x="371996" y="228467"/>
                    <a:pt x="190608" y="225615"/>
                    <a:pt x="9853" y="211854"/>
                  </a:cubicBezTo>
                  <a:cubicBezTo>
                    <a:pt x="1705" y="211854"/>
                    <a:pt x="-2369" y="199632"/>
                    <a:pt x="800" y="191936"/>
                  </a:cubicBezTo>
                  <a:cubicBezTo>
                    <a:pt x="4920" y="184512"/>
                    <a:pt x="11483" y="178763"/>
                    <a:pt x="19360" y="175640"/>
                  </a:cubicBezTo>
                  <a:cubicBezTo>
                    <a:pt x="57385" y="155722"/>
                    <a:pt x="99937" y="145310"/>
                    <a:pt x="139773" y="130372"/>
                  </a:cubicBezTo>
                  <a:cubicBezTo>
                    <a:pt x="195000" y="108507"/>
                    <a:pt x="242304" y="70482"/>
                    <a:pt x="275577" y="21276"/>
                  </a:cubicBezTo>
                  <a:cubicBezTo>
                    <a:pt x="282864" y="7877"/>
                    <a:pt x="296988" y="-317"/>
                    <a:pt x="312244" y="0"/>
                  </a:cubicBezTo>
                  <a:cubicBezTo>
                    <a:pt x="323515" y="4119"/>
                    <a:pt x="333383" y="11317"/>
                    <a:pt x="340763" y="20823"/>
                  </a:cubicBezTo>
                  <a:cubicBezTo>
                    <a:pt x="367922" y="47260"/>
                    <a:pt x="406355" y="58576"/>
                    <a:pt x="443520" y="51153"/>
                  </a:cubicBezTo>
                  <a:cubicBezTo>
                    <a:pt x="457553" y="47984"/>
                    <a:pt x="471133" y="42552"/>
                    <a:pt x="485619" y="38930"/>
                  </a:cubicBezTo>
                  <a:cubicBezTo>
                    <a:pt x="499698" y="34811"/>
                    <a:pt x="514727" y="35762"/>
                    <a:pt x="528171" y="41647"/>
                  </a:cubicBezTo>
                  <a:cubicBezTo>
                    <a:pt x="535052" y="44046"/>
                    <a:pt x="540846" y="48889"/>
                    <a:pt x="544468" y="55227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E2B260E-0114-2B5B-40EB-A539B2BC9604}"/>
                </a:ext>
              </a:extLst>
            </p:cNvPr>
            <p:cNvSpPr/>
            <p:nvPr/>
          </p:nvSpPr>
          <p:spPr>
            <a:xfrm>
              <a:off x="10679232" y="5659213"/>
              <a:ext cx="620503" cy="68274"/>
            </a:xfrm>
            <a:custGeom>
              <a:avLst/>
              <a:gdLst>
                <a:gd name="connsiteX0" fmla="*/ 605006 w 620503"/>
                <a:gd name="connsiteY0" fmla="*/ 4157 h 68274"/>
                <a:gd name="connsiteX1" fmla="*/ 619944 w 620503"/>
                <a:gd name="connsiteY1" fmla="*/ 49425 h 68274"/>
                <a:gd name="connsiteX2" fmla="*/ 595500 w 620503"/>
                <a:gd name="connsiteY2" fmla="*/ 63005 h 68274"/>
                <a:gd name="connsiteX3" fmla="*/ 17428 w 620503"/>
                <a:gd name="connsiteY3" fmla="*/ 46256 h 68274"/>
                <a:gd name="connsiteX4" fmla="*/ 7469 w 620503"/>
                <a:gd name="connsiteY4" fmla="*/ 988 h 68274"/>
                <a:gd name="connsiteX5" fmla="*/ 100721 w 620503"/>
                <a:gd name="connsiteY5" fmla="*/ 10947 h 68274"/>
                <a:gd name="connsiteX6" fmla="*/ 605006 w 620503"/>
                <a:gd name="connsiteY6" fmla="*/ 4157 h 6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503" h="68274">
                  <a:moveTo>
                    <a:pt x="605006" y="4157"/>
                  </a:moveTo>
                  <a:cubicBezTo>
                    <a:pt x="616142" y="16470"/>
                    <a:pt x="621574" y="32902"/>
                    <a:pt x="619944" y="49425"/>
                  </a:cubicBezTo>
                  <a:cubicBezTo>
                    <a:pt x="617681" y="60289"/>
                    <a:pt x="605459" y="62100"/>
                    <a:pt x="595500" y="63005"/>
                  </a:cubicBezTo>
                  <a:cubicBezTo>
                    <a:pt x="538915" y="66627"/>
                    <a:pt x="62696" y="78849"/>
                    <a:pt x="17428" y="46256"/>
                  </a:cubicBezTo>
                  <a:cubicBezTo>
                    <a:pt x="8375" y="39466"/>
                    <a:pt x="-11090" y="10042"/>
                    <a:pt x="7469" y="988"/>
                  </a:cubicBezTo>
                  <a:cubicBezTo>
                    <a:pt x="18334" y="-3538"/>
                    <a:pt x="9733" y="8684"/>
                    <a:pt x="100721" y="10947"/>
                  </a:cubicBezTo>
                  <a:cubicBezTo>
                    <a:pt x="559738" y="21811"/>
                    <a:pt x="589615" y="-8518"/>
                    <a:pt x="605006" y="4157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29BE6AF-101F-8614-177D-6EB0BFF7DA2A}"/>
                </a:ext>
              </a:extLst>
            </p:cNvPr>
            <p:cNvSpPr/>
            <p:nvPr/>
          </p:nvSpPr>
          <p:spPr>
            <a:xfrm>
              <a:off x="9695232" y="5243229"/>
              <a:ext cx="557217" cy="309035"/>
            </a:xfrm>
            <a:custGeom>
              <a:avLst/>
              <a:gdLst>
                <a:gd name="connsiteX0" fmla="*/ 556898 w 557217"/>
                <a:gd name="connsiteY0" fmla="*/ 145365 h 309035"/>
                <a:gd name="connsiteX1" fmla="*/ 550107 w 557217"/>
                <a:gd name="connsiteY1" fmla="*/ 201950 h 309035"/>
                <a:gd name="connsiteX2" fmla="*/ 540148 w 557217"/>
                <a:gd name="connsiteY2" fmla="*/ 308782 h 309035"/>
                <a:gd name="connsiteX3" fmla="*/ 499860 w 557217"/>
                <a:gd name="connsiteY3" fmla="*/ 300634 h 309035"/>
                <a:gd name="connsiteX4" fmla="*/ 4629 w 557217"/>
                <a:gd name="connsiteY4" fmla="*/ 78821 h 309035"/>
                <a:gd name="connsiteX5" fmla="*/ 3361 w 557217"/>
                <a:gd name="connsiteY5" fmla="*/ 58373 h 309035"/>
                <a:gd name="connsiteX6" fmla="*/ 4629 w 557217"/>
                <a:gd name="connsiteY6" fmla="*/ 57092 h 309035"/>
                <a:gd name="connsiteX7" fmla="*/ 28168 w 557217"/>
                <a:gd name="connsiteY7" fmla="*/ 49397 h 309035"/>
                <a:gd name="connsiteX8" fmla="*/ 157182 w 557217"/>
                <a:gd name="connsiteY8" fmla="*/ 53923 h 309035"/>
                <a:gd name="connsiteX9" fmla="*/ 326483 w 557217"/>
                <a:gd name="connsiteY9" fmla="*/ 8655 h 309035"/>
                <a:gd name="connsiteX10" fmla="*/ 369035 w 557217"/>
                <a:gd name="connsiteY10" fmla="*/ 3676 h 309035"/>
                <a:gd name="connsiteX11" fmla="*/ 386690 w 557217"/>
                <a:gd name="connsiteY11" fmla="*/ 34006 h 309035"/>
                <a:gd name="connsiteX12" fmla="*/ 469078 w 557217"/>
                <a:gd name="connsiteY12" fmla="*/ 102360 h 309035"/>
                <a:gd name="connsiteX13" fmla="*/ 514346 w 557217"/>
                <a:gd name="connsiteY13" fmla="*/ 107792 h 309035"/>
                <a:gd name="connsiteX14" fmla="*/ 552823 w 557217"/>
                <a:gd name="connsiteY14" fmla="*/ 126805 h 309035"/>
                <a:gd name="connsiteX15" fmla="*/ 556898 w 557217"/>
                <a:gd name="connsiteY15" fmla="*/ 145365 h 30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7217" h="309035">
                  <a:moveTo>
                    <a:pt x="556898" y="145365"/>
                  </a:moveTo>
                  <a:cubicBezTo>
                    <a:pt x="556354" y="164395"/>
                    <a:pt x="554091" y="183335"/>
                    <a:pt x="550107" y="201950"/>
                  </a:cubicBezTo>
                  <a:cubicBezTo>
                    <a:pt x="546939" y="237711"/>
                    <a:pt x="543770" y="273020"/>
                    <a:pt x="540148" y="308782"/>
                  </a:cubicBezTo>
                  <a:cubicBezTo>
                    <a:pt x="526206" y="309914"/>
                    <a:pt x="512263" y="307107"/>
                    <a:pt x="499860" y="300634"/>
                  </a:cubicBezTo>
                  <a:cubicBezTo>
                    <a:pt x="330422" y="236806"/>
                    <a:pt x="165059" y="162743"/>
                    <a:pt x="4629" y="78821"/>
                  </a:cubicBezTo>
                  <a:cubicBezTo>
                    <a:pt x="-1391" y="73529"/>
                    <a:pt x="-1934" y="64376"/>
                    <a:pt x="3361" y="58373"/>
                  </a:cubicBezTo>
                  <a:cubicBezTo>
                    <a:pt x="3724" y="57921"/>
                    <a:pt x="4176" y="57491"/>
                    <a:pt x="4629" y="57092"/>
                  </a:cubicBezTo>
                  <a:cubicBezTo>
                    <a:pt x="11284" y="51768"/>
                    <a:pt x="19658" y="49035"/>
                    <a:pt x="28168" y="49397"/>
                  </a:cubicBezTo>
                  <a:cubicBezTo>
                    <a:pt x="71173" y="46228"/>
                    <a:pt x="114178" y="53471"/>
                    <a:pt x="157182" y="53923"/>
                  </a:cubicBezTo>
                  <a:cubicBezTo>
                    <a:pt x="216890" y="56350"/>
                    <a:pt x="275964" y="40565"/>
                    <a:pt x="326483" y="8655"/>
                  </a:cubicBezTo>
                  <a:cubicBezTo>
                    <a:pt x="338661" y="-733"/>
                    <a:pt x="355002" y="-2648"/>
                    <a:pt x="369035" y="3676"/>
                  </a:cubicBezTo>
                  <a:cubicBezTo>
                    <a:pt x="377727" y="11874"/>
                    <a:pt x="383839" y="22408"/>
                    <a:pt x="386690" y="34006"/>
                  </a:cubicBezTo>
                  <a:cubicBezTo>
                    <a:pt x="401177" y="69011"/>
                    <a:pt x="432004" y="94601"/>
                    <a:pt x="469078" y="102360"/>
                  </a:cubicBezTo>
                  <a:cubicBezTo>
                    <a:pt x="483563" y="105076"/>
                    <a:pt x="498049" y="105529"/>
                    <a:pt x="514346" y="107792"/>
                  </a:cubicBezTo>
                  <a:cubicBezTo>
                    <a:pt x="528922" y="109707"/>
                    <a:pt x="542458" y="116393"/>
                    <a:pt x="552823" y="126805"/>
                  </a:cubicBezTo>
                  <a:cubicBezTo>
                    <a:pt x="555811" y="132518"/>
                    <a:pt x="557215" y="138927"/>
                    <a:pt x="556898" y="145365"/>
                  </a:cubicBezTo>
                  <a:close/>
                </a:path>
              </a:pathLst>
            </a:custGeom>
            <a:solidFill>
              <a:srgbClr val="FFFFFF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6C92DC6-0D9F-D515-668C-81B72A07C9A0}"/>
                </a:ext>
              </a:extLst>
            </p:cNvPr>
            <p:cNvSpPr/>
            <p:nvPr/>
          </p:nvSpPr>
          <p:spPr>
            <a:xfrm>
              <a:off x="9678396" y="5305310"/>
              <a:ext cx="564827" cy="291525"/>
            </a:xfrm>
            <a:custGeom>
              <a:avLst/>
              <a:gdLst>
                <a:gd name="connsiteX0" fmla="*/ 561511 w 564827"/>
                <a:gd name="connsiteY0" fmla="*/ 239911 h 291525"/>
                <a:gd name="connsiteX1" fmla="*/ 557890 w 564827"/>
                <a:gd name="connsiteY1" fmla="*/ 285179 h 291525"/>
                <a:gd name="connsiteX2" fmla="*/ 530276 w 564827"/>
                <a:gd name="connsiteY2" fmla="*/ 288348 h 291525"/>
                <a:gd name="connsiteX3" fmla="*/ 5170 w 564827"/>
                <a:gd name="connsiteY3" fmla="*/ 45259 h 291525"/>
                <a:gd name="connsiteX4" fmla="*/ 13317 w 564827"/>
                <a:gd name="connsiteY4" fmla="*/ -9 h 291525"/>
                <a:gd name="connsiteX5" fmla="*/ 94799 w 564827"/>
                <a:gd name="connsiteY5" fmla="*/ 45259 h 291525"/>
                <a:gd name="connsiteX6" fmla="*/ 561511 w 564827"/>
                <a:gd name="connsiteY6" fmla="*/ 239911 h 29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827" h="291525">
                  <a:moveTo>
                    <a:pt x="561511" y="239911"/>
                  </a:moveTo>
                  <a:cubicBezTo>
                    <a:pt x="566581" y="254850"/>
                    <a:pt x="565269" y="271237"/>
                    <a:pt x="557890" y="285179"/>
                  </a:cubicBezTo>
                  <a:cubicBezTo>
                    <a:pt x="551101" y="294685"/>
                    <a:pt x="539330" y="291517"/>
                    <a:pt x="530276" y="288348"/>
                  </a:cubicBezTo>
                  <a:cubicBezTo>
                    <a:pt x="476407" y="269335"/>
                    <a:pt x="32329" y="92790"/>
                    <a:pt x="5170" y="45259"/>
                  </a:cubicBezTo>
                  <a:cubicBezTo>
                    <a:pt x="-264" y="35753"/>
                    <a:pt x="-6601" y="-9"/>
                    <a:pt x="13317" y="-9"/>
                  </a:cubicBezTo>
                  <a:cubicBezTo>
                    <a:pt x="25086" y="-9"/>
                    <a:pt x="13317" y="8139"/>
                    <a:pt x="94799" y="45259"/>
                  </a:cubicBezTo>
                  <a:cubicBezTo>
                    <a:pt x="510811" y="239911"/>
                    <a:pt x="551552" y="223615"/>
                    <a:pt x="561511" y="239911"/>
                  </a:cubicBezTo>
                  <a:close/>
                </a:path>
              </a:pathLst>
            </a:custGeom>
            <a:solidFill>
              <a:srgbClr val="01002E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F332B58-5808-FA64-6A22-7D481D8FFA16}"/>
                </a:ext>
              </a:extLst>
            </p:cNvPr>
            <p:cNvSpPr/>
            <p:nvPr/>
          </p:nvSpPr>
          <p:spPr>
            <a:xfrm>
              <a:off x="10192999" y="3010226"/>
              <a:ext cx="391661" cy="625827"/>
            </a:xfrm>
            <a:custGeom>
              <a:avLst/>
              <a:gdLst>
                <a:gd name="connsiteX0" fmla="*/ 249709 w 391661"/>
                <a:gd name="connsiteY0" fmla="*/ -9 h 625827"/>
                <a:gd name="connsiteX1" fmla="*/ 132012 w 391661"/>
                <a:gd name="connsiteY1" fmla="*/ 229047 h 625827"/>
                <a:gd name="connsiteX2" fmla="*/ 33328 w 391661"/>
                <a:gd name="connsiteY2" fmla="*/ 570367 h 625827"/>
                <a:gd name="connsiteX3" fmla="*/ 199914 w 391661"/>
                <a:gd name="connsiteY3" fmla="*/ 622878 h 625827"/>
                <a:gd name="connsiteX4" fmla="*/ 292713 w 391661"/>
                <a:gd name="connsiteY4" fmla="*/ 572630 h 625827"/>
                <a:gd name="connsiteX5" fmla="*/ 323948 w 391661"/>
                <a:gd name="connsiteY5" fmla="*/ 482094 h 625827"/>
                <a:gd name="connsiteX6" fmla="*/ 356994 w 391661"/>
                <a:gd name="connsiteY6" fmla="*/ 268882 h 625827"/>
                <a:gd name="connsiteX7" fmla="*/ 389587 w 391661"/>
                <a:gd name="connsiteY7" fmla="*/ 81926 h 625827"/>
                <a:gd name="connsiteX8" fmla="*/ 389587 w 391661"/>
                <a:gd name="connsiteY8" fmla="*/ 56576 h 625827"/>
                <a:gd name="connsiteX9" fmla="*/ 365595 w 391661"/>
                <a:gd name="connsiteY9" fmla="*/ 35753 h 625827"/>
                <a:gd name="connsiteX10" fmla="*/ 249709 w 391661"/>
                <a:gd name="connsiteY10" fmla="*/ -9 h 62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661" h="625827">
                  <a:moveTo>
                    <a:pt x="249709" y="-9"/>
                  </a:moveTo>
                  <a:cubicBezTo>
                    <a:pt x="207473" y="74534"/>
                    <a:pt x="168226" y="150883"/>
                    <a:pt x="132012" y="229047"/>
                  </a:cubicBezTo>
                  <a:cubicBezTo>
                    <a:pt x="86744" y="329089"/>
                    <a:pt x="-67620" y="458102"/>
                    <a:pt x="33328" y="570367"/>
                  </a:cubicBezTo>
                  <a:cubicBezTo>
                    <a:pt x="76876" y="614123"/>
                    <a:pt x="139120" y="633742"/>
                    <a:pt x="199914" y="622878"/>
                  </a:cubicBezTo>
                  <a:cubicBezTo>
                    <a:pt x="236038" y="618351"/>
                    <a:pt x="269174" y="600416"/>
                    <a:pt x="292713" y="572630"/>
                  </a:cubicBezTo>
                  <a:cubicBezTo>
                    <a:pt x="310277" y="545415"/>
                    <a:pt x="321005" y="514352"/>
                    <a:pt x="323948" y="482094"/>
                  </a:cubicBezTo>
                  <a:cubicBezTo>
                    <a:pt x="334813" y="411024"/>
                    <a:pt x="345677" y="339953"/>
                    <a:pt x="356994" y="268882"/>
                  </a:cubicBezTo>
                  <a:cubicBezTo>
                    <a:pt x="372520" y="207468"/>
                    <a:pt x="383431" y="144975"/>
                    <a:pt x="389587" y="81926"/>
                  </a:cubicBezTo>
                  <a:cubicBezTo>
                    <a:pt x="391986" y="73647"/>
                    <a:pt x="391986" y="64855"/>
                    <a:pt x="389587" y="56576"/>
                  </a:cubicBezTo>
                  <a:cubicBezTo>
                    <a:pt x="383837" y="47400"/>
                    <a:pt x="375508" y="40148"/>
                    <a:pt x="365595" y="35753"/>
                  </a:cubicBezTo>
                  <a:cubicBezTo>
                    <a:pt x="330240" y="15088"/>
                    <a:pt x="290585" y="2852"/>
                    <a:pt x="249709" y="-9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5C0751A-DD11-95B9-D0E3-417E66830358}"/>
                </a:ext>
              </a:extLst>
            </p:cNvPr>
            <p:cNvSpPr/>
            <p:nvPr/>
          </p:nvSpPr>
          <p:spPr>
            <a:xfrm>
              <a:off x="10771569" y="3476399"/>
              <a:ext cx="534646" cy="2054906"/>
            </a:xfrm>
            <a:custGeom>
              <a:avLst/>
              <a:gdLst>
                <a:gd name="connsiteX0" fmla="*/ 266865 w 534646"/>
                <a:gd name="connsiteY0" fmla="*/ 2052978 h 2054906"/>
                <a:gd name="connsiteX1" fmla="*/ 450199 w 534646"/>
                <a:gd name="connsiteY1" fmla="*/ 2052978 h 2054906"/>
                <a:gd name="connsiteX2" fmla="*/ 520817 w 534646"/>
                <a:gd name="connsiteY2" fmla="*/ 2007710 h 2054906"/>
                <a:gd name="connsiteX3" fmla="*/ 533945 w 534646"/>
                <a:gd name="connsiteY3" fmla="*/ 1920343 h 2054906"/>
                <a:gd name="connsiteX4" fmla="*/ 517196 w 534646"/>
                <a:gd name="connsiteY4" fmla="*/ 1408363 h 2054906"/>
                <a:gd name="connsiteX5" fmla="*/ 459705 w 534646"/>
                <a:gd name="connsiteY5" fmla="*/ 1081529 h 2054906"/>
                <a:gd name="connsiteX6" fmla="*/ 453368 w 534646"/>
                <a:gd name="connsiteY6" fmla="*/ 680455 h 2054906"/>
                <a:gd name="connsiteX7" fmla="*/ 427565 w 534646"/>
                <a:gd name="connsiteY7" fmla="*/ 321028 h 2054906"/>
                <a:gd name="connsiteX8" fmla="*/ 332051 w 534646"/>
                <a:gd name="connsiteY8" fmla="*/ 4152 h 2054906"/>
                <a:gd name="connsiteX9" fmla="*/ 35545 w 534646"/>
                <a:gd name="connsiteY9" fmla="*/ 63453 h 2054906"/>
                <a:gd name="connsiteX10" fmla="*/ 28302 w 534646"/>
                <a:gd name="connsiteY10" fmla="*/ 192919 h 2054906"/>
                <a:gd name="connsiteX11" fmla="*/ 19701 w 534646"/>
                <a:gd name="connsiteY11" fmla="*/ 456379 h 2054906"/>
                <a:gd name="connsiteX12" fmla="*/ 35093 w 534646"/>
                <a:gd name="connsiteY12" fmla="*/ 567285 h 2054906"/>
                <a:gd name="connsiteX13" fmla="*/ 35093 w 534646"/>
                <a:gd name="connsiteY13" fmla="*/ 1076549 h 2054906"/>
                <a:gd name="connsiteX14" fmla="*/ 51389 w 534646"/>
                <a:gd name="connsiteY14" fmla="*/ 1266674 h 2054906"/>
                <a:gd name="connsiteX15" fmla="*/ 1594 w 534646"/>
                <a:gd name="connsiteY15" fmla="*/ 1451820 h 2054906"/>
                <a:gd name="connsiteX16" fmla="*/ 70402 w 534646"/>
                <a:gd name="connsiteY16" fmla="*/ 1864211 h 2054906"/>
                <a:gd name="connsiteX17" fmla="*/ 50936 w 534646"/>
                <a:gd name="connsiteY17" fmla="*/ 1978286 h 2054906"/>
                <a:gd name="connsiteX18" fmla="*/ 266865 w 534646"/>
                <a:gd name="connsiteY18" fmla="*/ 2052978 h 205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4646" h="2054906">
                  <a:moveTo>
                    <a:pt x="266865" y="2052978"/>
                  </a:moveTo>
                  <a:lnTo>
                    <a:pt x="450199" y="2052978"/>
                  </a:lnTo>
                  <a:cubicBezTo>
                    <a:pt x="480574" y="2053069"/>
                    <a:pt x="508188" y="2035369"/>
                    <a:pt x="520817" y="2007710"/>
                  </a:cubicBezTo>
                  <a:cubicBezTo>
                    <a:pt x="531365" y="1979871"/>
                    <a:pt x="535846" y="1950066"/>
                    <a:pt x="533945" y="1920343"/>
                  </a:cubicBezTo>
                  <a:cubicBezTo>
                    <a:pt x="533945" y="1749231"/>
                    <a:pt x="533945" y="1578118"/>
                    <a:pt x="517196" y="1408363"/>
                  </a:cubicBezTo>
                  <a:cubicBezTo>
                    <a:pt x="504521" y="1296099"/>
                    <a:pt x="478265" y="1190624"/>
                    <a:pt x="459705" y="1081529"/>
                  </a:cubicBezTo>
                  <a:cubicBezTo>
                    <a:pt x="437524" y="956136"/>
                    <a:pt x="455179" y="809921"/>
                    <a:pt x="453368" y="680455"/>
                  </a:cubicBezTo>
                  <a:cubicBezTo>
                    <a:pt x="455903" y="560106"/>
                    <a:pt x="447257" y="439783"/>
                    <a:pt x="427565" y="321028"/>
                  </a:cubicBezTo>
                  <a:cubicBezTo>
                    <a:pt x="402080" y="213598"/>
                    <a:pt x="370165" y="107784"/>
                    <a:pt x="332051" y="4152"/>
                  </a:cubicBezTo>
                  <a:cubicBezTo>
                    <a:pt x="325259" y="-18029"/>
                    <a:pt x="57727" y="55305"/>
                    <a:pt x="35545" y="63453"/>
                  </a:cubicBezTo>
                  <a:cubicBezTo>
                    <a:pt x="29208" y="106299"/>
                    <a:pt x="26763" y="149634"/>
                    <a:pt x="28302" y="192919"/>
                  </a:cubicBezTo>
                  <a:cubicBezTo>
                    <a:pt x="28302" y="238187"/>
                    <a:pt x="21965" y="413827"/>
                    <a:pt x="19701" y="456379"/>
                  </a:cubicBezTo>
                  <a:cubicBezTo>
                    <a:pt x="21693" y="493716"/>
                    <a:pt x="26854" y="530813"/>
                    <a:pt x="35093" y="567285"/>
                  </a:cubicBezTo>
                  <a:cubicBezTo>
                    <a:pt x="55916" y="736587"/>
                    <a:pt x="13364" y="906795"/>
                    <a:pt x="35093" y="1076549"/>
                  </a:cubicBezTo>
                  <a:cubicBezTo>
                    <a:pt x="48808" y="1138937"/>
                    <a:pt x="54286" y="1202860"/>
                    <a:pt x="51389" y="1266674"/>
                  </a:cubicBezTo>
                  <a:cubicBezTo>
                    <a:pt x="42788" y="1330050"/>
                    <a:pt x="9290" y="1388445"/>
                    <a:pt x="1594" y="1451820"/>
                  </a:cubicBezTo>
                  <a:cubicBezTo>
                    <a:pt x="-15608" y="1591698"/>
                    <a:pt x="92130" y="1723428"/>
                    <a:pt x="70402" y="1864211"/>
                  </a:cubicBezTo>
                  <a:cubicBezTo>
                    <a:pt x="59085" y="1901254"/>
                    <a:pt x="52566" y="1939591"/>
                    <a:pt x="50936" y="1978286"/>
                  </a:cubicBezTo>
                  <a:cubicBezTo>
                    <a:pt x="59990" y="2073801"/>
                    <a:pt x="199868" y="2052978"/>
                    <a:pt x="266865" y="205297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EC7D00F-77A8-A309-2982-C429A97E84E6}"/>
                </a:ext>
              </a:extLst>
            </p:cNvPr>
            <p:cNvSpPr/>
            <p:nvPr/>
          </p:nvSpPr>
          <p:spPr>
            <a:xfrm>
              <a:off x="9950015" y="3454190"/>
              <a:ext cx="976267" cy="1965690"/>
            </a:xfrm>
            <a:custGeom>
              <a:avLst/>
              <a:gdLst>
                <a:gd name="connsiteX0" fmla="*/ 723106 w 976267"/>
                <a:gd name="connsiteY0" fmla="*/ 47185 h 1965690"/>
                <a:gd name="connsiteX1" fmla="*/ 365490 w 976267"/>
                <a:gd name="connsiteY1" fmla="*/ 570935 h 1965690"/>
                <a:gd name="connsiteX2" fmla="*/ 272238 w 976267"/>
                <a:gd name="connsiteY2" fmla="*/ 742953 h 1965690"/>
                <a:gd name="connsiteX3" fmla="*/ 212937 w 976267"/>
                <a:gd name="connsiteY3" fmla="*/ 878757 h 1965690"/>
                <a:gd name="connsiteX4" fmla="*/ 201167 w 976267"/>
                <a:gd name="connsiteY4" fmla="*/ 997358 h 1965690"/>
                <a:gd name="connsiteX5" fmla="*/ 169027 w 976267"/>
                <a:gd name="connsiteY5" fmla="*/ 1111886 h 1965690"/>
                <a:gd name="connsiteX6" fmla="*/ 104746 w 976267"/>
                <a:gd name="connsiteY6" fmla="*/ 1295674 h 1965690"/>
                <a:gd name="connsiteX7" fmla="*/ 73060 w 976267"/>
                <a:gd name="connsiteY7" fmla="*/ 1462713 h 1965690"/>
                <a:gd name="connsiteX8" fmla="*/ 18738 w 976267"/>
                <a:gd name="connsiteY8" fmla="*/ 1672303 h 1965690"/>
                <a:gd name="connsiteX9" fmla="*/ -275 w 976267"/>
                <a:gd name="connsiteY9" fmla="*/ 1757407 h 1965690"/>
                <a:gd name="connsiteX10" fmla="*/ 208410 w 976267"/>
                <a:gd name="connsiteY10" fmla="*/ 1920372 h 1965690"/>
                <a:gd name="connsiteX11" fmla="*/ 375901 w 976267"/>
                <a:gd name="connsiteY11" fmla="*/ 1953870 h 1965690"/>
                <a:gd name="connsiteX12" fmla="*/ 403515 w 976267"/>
                <a:gd name="connsiteY12" fmla="*/ 1935762 h 1965690"/>
                <a:gd name="connsiteX13" fmla="*/ 433392 w 976267"/>
                <a:gd name="connsiteY13" fmla="*/ 1874198 h 1965690"/>
                <a:gd name="connsiteX14" fmla="*/ 453310 w 976267"/>
                <a:gd name="connsiteY14" fmla="*/ 1720740 h 1965690"/>
                <a:gd name="connsiteX15" fmla="*/ 480018 w 976267"/>
                <a:gd name="connsiteY15" fmla="*/ 1529709 h 1965690"/>
                <a:gd name="connsiteX16" fmla="*/ 520759 w 976267"/>
                <a:gd name="connsiteY16" fmla="*/ 1345016 h 1965690"/>
                <a:gd name="connsiteX17" fmla="*/ 566027 w 976267"/>
                <a:gd name="connsiteY17" fmla="*/ 1257649 h 1965690"/>
                <a:gd name="connsiteX18" fmla="*/ 562406 w 976267"/>
                <a:gd name="connsiteY18" fmla="*/ 1134973 h 1965690"/>
                <a:gd name="connsiteX19" fmla="*/ 607674 w 976267"/>
                <a:gd name="connsiteY19" fmla="*/ 1047153 h 1965690"/>
                <a:gd name="connsiteX20" fmla="*/ 607674 w 976267"/>
                <a:gd name="connsiteY20" fmla="*/ 941679 h 1965690"/>
                <a:gd name="connsiteX21" fmla="*/ 732160 w 976267"/>
                <a:gd name="connsiteY21" fmla="*/ 705380 h 1965690"/>
                <a:gd name="connsiteX22" fmla="*/ 920927 w 976267"/>
                <a:gd name="connsiteY22" fmla="*/ 487642 h 1965690"/>
                <a:gd name="connsiteX23" fmla="*/ 972533 w 976267"/>
                <a:gd name="connsiteY23" fmla="*/ 175293 h 1965690"/>
                <a:gd name="connsiteX24" fmla="*/ 846235 w 976267"/>
                <a:gd name="connsiteY24" fmla="*/ 3275 h 1965690"/>
                <a:gd name="connsiteX25" fmla="*/ 723106 w 976267"/>
                <a:gd name="connsiteY25" fmla="*/ 47185 h 196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76267" h="1965690">
                  <a:moveTo>
                    <a:pt x="723106" y="47185"/>
                  </a:moveTo>
                  <a:cubicBezTo>
                    <a:pt x="591875" y="213232"/>
                    <a:pt x="472367" y="388242"/>
                    <a:pt x="365490" y="570935"/>
                  </a:cubicBezTo>
                  <a:cubicBezTo>
                    <a:pt x="331221" y="626492"/>
                    <a:pt x="300078" y="683919"/>
                    <a:pt x="272238" y="742953"/>
                  </a:cubicBezTo>
                  <a:cubicBezTo>
                    <a:pt x="246888" y="785564"/>
                    <a:pt x="226970" y="831189"/>
                    <a:pt x="212937" y="878757"/>
                  </a:cubicBezTo>
                  <a:cubicBezTo>
                    <a:pt x="206146" y="917687"/>
                    <a:pt x="207504" y="957975"/>
                    <a:pt x="201167" y="997358"/>
                  </a:cubicBezTo>
                  <a:cubicBezTo>
                    <a:pt x="194060" y="1036456"/>
                    <a:pt x="183287" y="1074803"/>
                    <a:pt x="169027" y="1111886"/>
                  </a:cubicBezTo>
                  <a:lnTo>
                    <a:pt x="104746" y="1295674"/>
                  </a:lnTo>
                  <a:cubicBezTo>
                    <a:pt x="90079" y="1350493"/>
                    <a:pt x="79488" y="1406327"/>
                    <a:pt x="73060" y="1462713"/>
                  </a:cubicBezTo>
                  <a:cubicBezTo>
                    <a:pt x="58981" y="1533566"/>
                    <a:pt x="40873" y="1603546"/>
                    <a:pt x="18738" y="1672303"/>
                  </a:cubicBezTo>
                  <a:cubicBezTo>
                    <a:pt x="8145" y="1699550"/>
                    <a:pt x="1717" y="1728245"/>
                    <a:pt x="-275" y="1757407"/>
                  </a:cubicBezTo>
                  <a:cubicBezTo>
                    <a:pt x="-275" y="1858354"/>
                    <a:pt x="135528" y="1885062"/>
                    <a:pt x="208410" y="1920372"/>
                  </a:cubicBezTo>
                  <a:cubicBezTo>
                    <a:pt x="264995" y="1947532"/>
                    <a:pt x="308452" y="1985105"/>
                    <a:pt x="375901" y="1953870"/>
                  </a:cubicBezTo>
                  <a:cubicBezTo>
                    <a:pt x="386041" y="1949397"/>
                    <a:pt x="395367" y="1943281"/>
                    <a:pt x="403515" y="1935762"/>
                  </a:cubicBezTo>
                  <a:cubicBezTo>
                    <a:pt x="419947" y="1919072"/>
                    <a:pt x="430449" y="1897438"/>
                    <a:pt x="433392" y="1874198"/>
                  </a:cubicBezTo>
                  <a:cubicBezTo>
                    <a:pt x="441993" y="1823498"/>
                    <a:pt x="446067" y="1771892"/>
                    <a:pt x="453310" y="1720740"/>
                  </a:cubicBezTo>
                  <a:cubicBezTo>
                    <a:pt x="457837" y="1656527"/>
                    <a:pt x="466754" y="1592700"/>
                    <a:pt x="480018" y="1529709"/>
                  </a:cubicBezTo>
                  <a:cubicBezTo>
                    <a:pt x="496767" y="1469956"/>
                    <a:pt x="494956" y="1401601"/>
                    <a:pt x="520759" y="1345016"/>
                  </a:cubicBezTo>
                  <a:cubicBezTo>
                    <a:pt x="539635" y="1318018"/>
                    <a:pt x="554845" y="1288644"/>
                    <a:pt x="566027" y="1257649"/>
                  </a:cubicBezTo>
                  <a:cubicBezTo>
                    <a:pt x="573723" y="1217360"/>
                    <a:pt x="551994" y="1174809"/>
                    <a:pt x="562406" y="1134973"/>
                  </a:cubicBezTo>
                  <a:cubicBezTo>
                    <a:pt x="571007" y="1102833"/>
                    <a:pt x="599524" y="1078841"/>
                    <a:pt x="607674" y="1047153"/>
                  </a:cubicBezTo>
                  <a:cubicBezTo>
                    <a:pt x="613784" y="1012261"/>
                    <a:pt x="613784" y="976571"/>
                    <a:pt x="607674" y="941679"/>
                  </a:cubicBezTo>
                  <a:cubicBezTo>
                    <a:pt x="604505" y="851143"/>
                    <a:pt x="666521" y="769208"/>
                    <a:pt x="732160" y="705380"/>
                  </a:cubicBezTo>
                  <a:cubicBezTo>
                    <a:pt x="805177" y="642227"/>
                    <a:pt x="868778" y="568898"/>
                    <a:pt x="920927" y="487642"/>
                  </a:cubicBezTo>
                  <a:cubicBezTo>
                    <a:pt x="966330" y="390193"/>
                    <a:pt x="984166" y="282171"/>
                    <a:pt x="972533" y="175293"/>
                  </a:cubicBezTo>
                  <a:cubicBezTo>
                    <a:pt x="966195" y="87473"/>
                    <a:pt x="972533" y="-20264"/>
                    <a:pt x="846235" y="3275"/>
                  </a:cubicBezTo>
                  <a:cubicBezTo>
                    <a:pt x="804407" y="15556"/>
                    <a:pt x="763259" y="30218"/>
                    <a:pt x="723106" y="4718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A37C9A0-D84F-8A94-F4CC-DDB4A17521EE}"/>
                </a:ext>
              </a:extLst>
            </p:cNvPr>
            <p:cNvSpPr/>
            <p:nvPr/>
          </p:nvSpPr>
          <p:spPr>
            <a:xfrm>
              <a:off x="10703609" y="2299348"/>
              <a:ext cx="279657" cy="195493"/>
            </a:xfrm>
            <a:custGeom>
              <a:avLst/>
              <a:gdLst>
                <a:gd name="connsiteX0" fmla="*/ 72269 w 279657"/>
                <a:gd name="connsiteY0" fmla="*/ 191193 h 195493"/>
                <a:gd name="connsiteX1" fmla="*/ 17949 w 279657"/>
                <a:gd name="connsiteY1" fmla="*/ 150452 h 195493"/>
                <a:gd name="connsiteX2" fmla="*/ 22023 w 279657"/>
                <a:gd name="connsiteY2" fmla="*/ 49052 h 195493"/>
                <a:gd name="connsiteX3" fmla="*/ 95356 w 279657"/>
                <a:gd name="connsiteY3" fmla="*/ 11027 h 195493"/>
                <a:gd name="connsiteX4" fmla="*/ 202641 w 279657"/>
                <a:gd name="connsiteY4" fmla="*/ 3784 h 195493"/>
                <a:gd name="connsiteX5" fmla="*/ 272354 w 279657"/>
                <a:gd name="connsiteY5" fmla="*/ 114238 h 195493"/>
                <a:gd name="connsiteX6" fmla="*/ 203547 w 279657"/>
                <a:gd name="connsiteY6" fmla="*/ 175802 h 195493"/>
                <a:gd name="connsiteX7" fmla="*/ 113012 w 279657"/>
                <a:gd name="connsiteY7" fmla="*/ 194815 h 195493"/>
                <a:gd name="connsiteX8" fmla="*/ 72269 w 279657"/>
                <a:gd name="connsiteY8" fmla="*/ 191193 h 19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657" h="195493">
                  <a:moveTo>
                    <a:pt x="72269" y="191193"/>
                  </a:moveTo>
                  <a:cubicBezTo>
                    <a:pt x="50993" y="182434"/>
                    <a:pt x="32298" y="168415"/>
                    <a:pt x="17949" y="150452"/>
                  </a:cubicBezTo>
                  <a:cubicBezTo>
                    <a:pt x="-7854" y="120933"/>
                    <a:pt x="-6043" y="76403"/>
                    <a:pt x="22023" y="49052"/>
                  </a:cubicBezTo>
                  <a:cubicBezTo>
                    <a:pt x="42845" y="30375"/>
                    <a:pt x="68106" y="17288"/>
                    <a:pt x="95356" y="11027"/>
                  </a:cubicBezTo>
                  <a:cubicBezTo>
                    <a:pt x="129896" y="-593"/>
                    <a:pt x="166835" y="-3087"/>
                    <a:pt x="202641" y="3784"/>
                  </a:cubicBezTo>
                  <a:cubicBezTo>
                    <a:pt x="247909" y="15554"/>
                    <a:pt x="298157" y="62632"/>
                    <a:pt x="272354" y="114238"/>
                  </a:cubicBezTo>
                  <a:cubicBezTo>
                    <a:pt x="257325" y="142164"/>
                    <a:pt x="232971" y="163947"/>
                    <a:pt x="203547" y="175802"/>
                  </a:cubicBezTo>
                  <a:cubicBezTo>
                    <a:pt x="174756" y="187513"/>
                    <a:pt x="144064" y="193955"/>
                    <a:pt x="113012" y="194815"/>
                  </a:cubicBezTo>
                  <a:cubicBezTo>
                    <a:pt x="99341" y="196399"/>
                    <a:pt x="85443" y="195168"/>
                    <a:pt x="72269" y="191193"/>
                  </a:cubicBezTo>
                  <a:close/>
                </a:path>
              </a:pathLst>
            </a:custGeom>
            <a:solidFill>
              <a:srgbClr val="5282D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2EBF2D3-6433-FED9-E133-4D8C4787A5F0}"/>
                </a:ext>
              </a:extLst>
            </p:cNvPr>
            <p:cNvSpPr/>
            <p:nvPr/>
          </p:nvSpPr>
          <p:spPr>
            <a:xfrm>
              <a:off x="10497284" y="2357605"/>
              <a:ext cx="770396" cy="1536298"/>
            </a:xfrm>
            <a:custGeom>
              <a:avLst/>
              <a:gdLst>
                <a:gd name="connsiteX0" fmla="*/ 240118 w 770396"/>
                <a:gd name="connsiteY0" fmla="*/ 13429 h 1536298"/>
                <a:gd name="connsiteX1" fmla="*/ 104314 w 770396"/>
                <a:gd name="connsiteY1" fmla="*/ 153307 h 1536298"/>
                <a:gd name="connsiteX2" fmla="*/ 80322 w 770396"/>
                <a:gd name="connsiteY2" fmla="*/ 270098 h 1536298"/>
                <a:gd name="connsiteX3" fmla="*/ 38675 w 770396"/>
                <a:gd name="connsiteY3" fmla="*/ 491911 h 1536298"/>
                <a:gd name="connsiteX4" fmla="*/ 61762 w 770396"/>
                <a:gd name="connsiteY4" fmla="*/ 601007 h 1536298"/>
                <a:gd name="connsiteX5" fmla="*/ 61762 w 770396"/>
                <a:gd name="connsiteY5" fmla="*/ 925578 h 1536298"/>
                <a:gd name="connsiteX6" fmla="*/ 12420 w 770396"/>
                <a:gd name="connsiteY6" fmla="*/ 1213935 h 1536298"/>
                <a:gd name="connsiteX7" fmla="*/ 42296 w 770396"/>
                <a:gd name="connsiteY7" fmla="*/ 1354265 h 1536298"/>
                <a:gd name="connsiteX8" fmla="*/ 125590 w 770396"/>
                <a:gd name="connsiteY8" fmla="*/ 1345664 h 1536298"/>
                <a:gd name="connsiteX9" fmla="*/ 331559 w 770396"/>
                <a:gd name="connsiteY9" fmla="*/ 1403154 h 1536298"/>
                <a:gd name="connsiteX10" fmla="*/ 517157 w 770396"/>
                <a:gd name="connsiteY10" fmla="*/ 1518135 h 1536298"/>
                <a:gd name="connsiteX11" fmla="*/ 722221 w 770396"/>
                <a:gd name="connsiteY11" fmla="*/ 1491427 h 1536298"/>
                <a:gd name="connsiteX12" fmla="*/ 767489 w 770396"/>
                <a:gd name="connsiteY12" fmla="*/ 1273235 h 1536298"/>
                <a:gd name="connsiteX13" fmla="*/ 691891 w 770396"/>
                <a:gd name="connsiteY13" fmla="*/ 438495 h 1536298"/>
                <a:gd name="connsiteX14" fmla="*/ 698229 w 770396"/>
                <a:gd name="connsiteY14" fmla="*/ 302691 h 1536298"/>
                <a:gd name="connsiteX15" fmla="*/ 698229 w 770396"/>
                <a:gd name="connsiteY15" fmla="*/ 240674 h 1536298"/>
                <a:gd name="connsiteX16" fmla="*/ 693249 w 770396"/>
                <a:gd name="connsiteY16" fmla="*/ 177752 h 1536298"/>
                <a:gd name="connsiteX17" fmla="*/ 659751 w 770396"/>
                <a:gd name="connsiteY17" fmla="*/ 127052 h 1536298"/>
                <a:gd name="connsiteX18" fmla="*/ 574194 w 770396"/>
                <a:gd name="connsiteY18" fmla="*/ 64129 h 1536298"/>
                <a:gd name="connsiteX19" fmla="*/ 499502 w 770396"/>
                <a:gd name="connsiteY19" fmla="*/ 30178 h 1536298"/>
                <a:gd name="connsiteX20" fmla="*/ 464646 w 770396"/>
                <a:gd name="connsiteY20" fmla="*/ 17051 h 1536298"/>
                <a:gd name="connsiteX21" fmla="*/ 419379 w 770396"/>
                <a:gd name="connsiteY21" fmla="*/ 6639 h 1536298"/>
                <a:gd name="connsiteX22" fmla="*/ 240118 w 770396"/>
                <a:gd name="connsiteY22" fmla="*/ 13429 h 153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0396" h="1536298">
                  <a:moveTo>
                    <a:pt x="240118" y="13429"/>
                  </a:moveTo>
                  <a:cubicBezTo>
                    <a:pt x="199376" y="65487"/>
                    <a:pt x="131474" y="93554"/>
                    <a:pt x="104314" y="153307"/>
                  </a:cubicBezTo>
                  <a:cubicBezTo>
                    <a:pt x="90598" y="190834"/>
                    <a:pt x="82494" y="230195"/>
                    <a:pt x="80322" y="270098"/>
                  </a:cubicBezTo>
                  <a:cubicBezTo>
                    <a:pt x="68099" y="344790"/>
                    <a:pt x="35054" y="416766"/>
                    <a:pt x="38675" y="491911"/>
                  </a:cubicBezTo>
                  <a:cubicBezTo>
                    <a:pt x="43654" y="528795"/>
                    <a:pt x="51396" y="565259"/>
                    <a:pt x="61762" y="601007"/>
                  </a:cubicBezTo>
                  <a:cubicBezTo>
                    <a:pt x="80096" y="708419"/>
                    <a:pt x="80096" y="818166"/>
                    <a:pt x="61762" y="925578"/>
                  </a:cubicBezTo>
                  <a:cubicBezTo>
                    <a:pt x="49992" y="1025167"/>
                    <a:pt x="49992" y="1121135"/>
                    <a:pt x="12420" y="1213935"/>
                  </a:cubicBezTo>
                  <a:cubicBezTo>
                    <a:pt x="-7498" y="1263729"/>
                    <a:pt x="-8404" y="1337063"/>
                    <a:pt x="42296" y="1354265"/>
                  </a:cubicBezTo>
                  <a:cubicBezTo>
                    <a:pt x="70318" y="1358579"/>
                    <a:pt x="99018" y="1355614"/>
                    <a:pt x="125590" y="1345664"/>
                  </a:cubicBezTo>
                  <a:cubicBezTo>
                    <a:pt x="199059" y="1337860"/>
                    <a:pt x="272755" y="1358425"/>
                    <a:pt x="331559" y="1403154"/>
                  </a:cubicBezTo>
                  <a:cubicBezTo>
                    <a:pt x="389502" y="1447485"/>
                    <a:pt x="451654" y="1485999"/>
                    <a:pt x="517157" y="1518135"/>
                  </a:cubicBezTo>
                  <a:cubicBezTo>
                    <a:pt x="584878" y="1549850"/>
                    <a:pt x="664867" y="1539433"/>
                    <a:pt x="722221" y="1491427"/>
                  </a:cubicBezTo>
                  <a:cubicBezTo>
                    <a:pt x="776090" y="1436653"/>
                    <a:pt x="772468" y="1349738"/>
                    <a:pt x="767489" y="1273235"/>
                  </a:cubicBezTo>
                  <a:cubicBezTo>
                    <a:pt x="742139" y="998459"/>
                    <a:pt x="691891" y="714177"/>
                    <a:pt x="691891" y="438495"/>
                  </a:cubicBezTo>
                  <a:cubicBezTo>
                    <a:pt x="691891" y="393227"/>
                    <a:pt x="696871" y="347959"/>
                    <a:pt x="698229" y="302691"/>
                  </a:cubicBezTo>
                  <a:cubicBezTo>
                    <a:pt x="699361" y="282036"/>
                    <a:pt x="699361" y="261330"/>
                    <a:pt x="698229" y="240674"/>
                  </a:cubicBezTo>
                  <a:cubicBezTo>
                    <a:pt x="699088" y="219575"/>
                    <a:pt x="697414" y="198453"/>
                    <a:pt x="693249" y="177752"/>
                  </a:cubicBezTo>
                  <a:cubicBezTo>
                    <a:pt x="685871" y="158626"/>
                    <a:pt x="674464" y="141329"/>
                    <a:pt x="659751" y="127052"/>
                  </a:cubicBezTo>
                  <a:cubicBezTo>
                    <a:pt x="634447" y="102037"/>
                    <a:pt x="605610" y="80842"/>
                    <a:pt x="574194" y="64129"/>
                  </a:cubicBezTo>
                  <a:cubicBezTo>
                    <a:pt x="550610" y="50169"/>
                    <a:pt x="525532" y="38784"/>
                    <a:pt x="499502" y="30178"/>
                  </a:cubicBezTo>
                  <a:cubicBezTo>
                    <a:pt x="487280" y="26557"/>
                    <a:pt x="476868" y="20219"/>
                    <a:pt x="464646" y="17051"/>
                  </a:cubicBezTo>
                  <a:cubicBezTo>
                    <a:pt x="449798" y="12637"/>
                    <a:pt x="434678" y="9160"/>
                    <a:pt x="419379" y="6639"/>
                  </a:cubicBezTo>
                  <a:cubicBezTo>
                    <a:pt x="359851" y="-4117"/>
                    <a:pt x="298694" y="-1799"/>
                    <a:pt x="240118" y="13429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DB871C6-3FBB-2A4E-7ACE-BB4063E0B1C2}"/>
                </a:ext>
              </a:extLst>
            </p:cNvPr>
            <p:cNvSpPr/>
            <p:nvPr/>
          </p:nvSpPr>
          <p:spPr>
            <a:xfrm>
              <a:off x="10594477" y="1766043"/>
              <a:ext cx="559559" cy="515689"/>
            </a:xfrm>
            <a:custGeom>
              <a:avLst/>
              <a:gdLst>
                <a:gd name="connsiteX0" fmla="*/ 287328 w 559559"/>
                <a:gd name="connsiteY0" fmla="*/ 505402 h 515689"/>
                <a:gd name="connsiteX1" fmla="*/ 211732 w 559559"/>
                <a:gd name="connsiteY1" fmla="*/ 513098 h 515689"/>
                <a:gd name="connsiteX2" fmla="*/ 129344 w 559559"/>
                <a:gd name="connsiteY2" fmla="*/ 486389 h 515689"/>
                <a:gd name="connsiteX3" fmla="*/ 15721 w 559559"/>
                <a:gd name="connsiteY3" fmla="*/ 477789 h 515689"/>
                <a:gd name="connsiteX4" fmla="*/ 783 w 559559"/>
                <a:gd name="connsiteY4" fmla="*/ 429805 h 515689"/>
                <a:gd name="connsiteX5" fmla="*/ 28849 w 559559"/>
                <a:gd name="connsiteY5" fmla="*/ 366430 h 515689"/>
                <a:gd name="connsiteX6" fmla="*/ 44240 w 559559"/>
                <a:gd name="connsiteY6" fmla="*/ 286305 h 515689"/>
                <a:gd name="connsiteX7" fmla="*/ 28397 w 559559"/>
                <a:gd name="connsiteY7" fmla="*/ 144617 h 515689"/>
                <a:gd name="connsiteX8" fmla="*/ 36545 w 559559"/>
                <a:gd name="connsiteY8" fmla="*/ 66756 h 515689"/>
                <a:gd name="connsiteX9" fmla="*/ 99920 w 559559"/>
                <a:gd name="connsiteY9" fmla="*/ 21488 h 515689"/>
                <a:gd name="connsiteX10" fmla="*/ 139303 w 559559"/>
                <a:gd name="connsiteY10" fmla="*/ 21488 h 515689"/>
                <a:gd name="connsiteX11" fmla="*/ 210374 w 559559"/>
                <a:gd name="connsiteY11" fmla="*/ 5191 h 515689"/>
                <a:gd name="connsiteX12" fmla="*/ 281445 w 559559"/>
                <a:gd name="connsiteY12" fmla="*/ 9718 h 515689"/>
                <a:gd name="connsiteX13" fmla="*/ 326712 w 559559"/>
                <a:gd name="connsiteY13" fmla="*/ 61324 h 515689"/>
                <a:gd name="connsiteX14" fmla="*/ 426301 w 559559"/>
                <a:gd name="connsiteY14" fmla="*/ 97991 h 515689"/>
                <a:gd name="connsiteX15" fmla="*/ 508689 w 559559"/>
                <a:gd name="connsiteY15" fmla="*/ 157292 h 515689"/>
                <a:gd name="connsiteX16" fmla="*/ 512310 w 559559"/>
                <a:gd name="connsiteY16" fmla="*/ 227910 h 515689"/>
                <a:gd name="connsiteX17" fmla="*/ 546261 w 559559"/>
                <a:gd name="connsiteY17" fmla="*/ 270461 h 515689"/>
                <a:gd name="connsiteX18" fmla="*/ 550788 w 559559"/>
                <a:gd name="connsiteY18" fmla="*/ 339269 h 515689"/>
                <a:gd name="connsiteX19" fmla="*/ 536755 w 559559"/>
                <a:gd name="connsiteY19" fmla="*/ 401738 h 515689"/>
                <a:gd name="connsiteX20" fmla="*/ 523627 w 559559"/>
                <a:gd name="connsiteY20" fmla="*/ 470998 h 515689"/>
                <a:gd name="connsiteX21" fmla="*/ 452104 w 559559"/>
                <a:gd name="connsiteY21" fmla="*/ 487748 h 515689"/>
                <a:gd name="connsiteX22" fmla="*/ 376054 w 559559"/>
                <a:gd name="connsiteY22" fmla="*/ 474167 h 515689"/>
                <a:gd name="connsiteX23" fmla="*/ 287328 w 559559"/>
                <a:gd name="connsiteY23" fmla="*/ 505402 h 51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9559" h="515689">
                  <a:moveTo>
                    <a:pt x="287328" y="505402"/>
                  </a:moveTo>
                  <a:cubicBezTo>
                    <a:pt x="263519" y="515610"/>
                    <a:pt x="237127" y="518294"/>
                    <a:pt x="211732" y="513098"/>
                  </a:cubicBezTo>
                  <a:cubicBezTo>
                    <a:pt x="185250" y="501423"/>
                    <a:pt x="157636" y="492473"/>
                    <a:pt x="129344" y="486389"/>
                  </a:cubicBezTo>
                  <a:cubicBezTo>
                    <a:pt x="89961" y="486389"/>
                    <a:pt x="50125" y="509476"/>
                    <a:pt x="15721" y="477789"/>
                  </a:cubicBezTo>
                  <a:cubicBezTo>
                    <a:pt x="2821" y="465417"/>
                    <a:pt x="-2794" y="447301"/>
                    <a:pt x="783" y="429805"/>
                  </a:cubicBezTo>
                  <a:cubicBezTo>
                    <a:pt x="8841" y="408121"/>
                    <a:pt x="18211" y="386958"/>
                    <a:pt x="28849" y="366430"/>
                  </a:cubicBezTo>
                  <a:cubicBezTo>
                    <a:pt x="37812" y="340609"/>
                    <a:pt x="43018" y="313615"/>
                    <a:pt x="44240" y="286305"/>
                  </a:cubicBezTo>
                  <a:cubicBezTo>
                    <a:pt x="45055" y="238593"/>
                    <a:pt x="39758" y="190971"/>
                    <a:pt x="28397" y="144617"/>
                  </a:cubicBezTo>
                  <a:cubicBezTo>
                    <a:pt x="21742" y="118520"/>
                    <a:pt x="24639" y="90915"/>
                    <a:pt x="36545" y="66756"/>
                  </a:cubicBezTo>
                  <a:cubicBezTo>
                    <a:pt x="48631" y="41895"/>
                    <a:pt x="72488" y="24851"/>
                    <a:pt x="99920" y="21488"/>
                  </a:cubicBezTo>
                  <a:cubicBezTo>
                    <a:pt x="113048" y="21488"/>
                    <a:pt x="126174" y="21488"/>
                    <a:pt x="139303" y="21488"/>
                  </a:cubicBezTo>
                  <a:cubicBezTo>
                    <a:pt x="163567" y="18971"/>
                    <a:pt x="187423" y="13498"/>
                    <a:pt x="210374" y="5191"/>
                  </a:cubicBezTo>
                  <a:cubicBezTo>
                    <a:pt x="233686" y="-3070"/>
                    <a:pt x="259353" y="-1436"/>
                    <a:pt x="281445" y="9718"/>
                  </a:cubicBezTo>
                  <a:cubicBezTo>
                    <a:pt x="300909" y="21941"/>
                    <a:pt x="309962" y="45480"/>
                    <a:pt x="326712" y="61324"/>
                  </a:cubicBezTo>
                  <a:cubicBezTo>
                    <a:pt x="355774" y="82686"/>
                    <a:pt x="390314" y="95397"/>
                    <a:pt x="426301" y="97991"/>
                  </a:cubicBezTo>
                  <a:cubicBezTo>
                    <a:pt x="461610" y="105686"/>
                    <a:pt x="500541" y="123341"/>
                    <a:pt x="508689" y="157292"/>
                  </a:cubicBezTo>
                  <a:cubicBezTo>
                    <a:pt x="514121" y="180378"/>
                    <a:pt x="503710" y="205728"/>
                    <a:pt x="512310" y="227910"/>
                  </a:cubicBezTo>
                  <a:cubicBezTo>
                    <a:pt x="520911" y="250091"/>
                    <a:pt x="535850" y="255976"/>
                    <a:pt x="546261" y="270461"/>
                  </a:cubicBezTo>
                  <a:cubicBezTo>
                    <a:pt x="561788" y="290275"/>
                    <a:pt x="563600" y="317590"/>
                    <a:pt x="550788" y="339269"/>
                  </a:cubicBezTo>
                  <a:cubicBezTo>
                    <a:pt x="539381" y="357992"/>
                    <a:pt x="534446" y="379942"/>
                    <a:pt x="536755" y="401738"/>
                  </a:cubicBezTo>
                  <a:cubicBezTo>
                    <a:pt x="541328" y="425654"/>
                    <a:pt x="536619" y="450415"/>
                    <a:pt x="523627" y="470998"/>
                  </a:cubicBezTo>
                  <a:cubicBezTo>
                    <a:pt x="504524" y="488979"/>
                    <a:pt x="477227" y="495366"/>
                    <a:pt x="452104" y="487748"/>
                  </a:cubicBezTo>
                  <a:cubicBezTo>
                    <a:pt x="427388" y="480138"/>
                    <a:pt x="401857" y="475575"/>
                    <a:pt x="376054" y="474167"/>
                  </a:cubicBezTo>
                  <a:cubicBezTo>
                    <a:pt x="345046" y="479966"/>
                    <a:pt x="315123" y="490500"/>
                    <a:pt x="287328" y="505402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F267374-1AF0-272B-0DDD-3DC329F1BB1B}"/>
                </a:ext>
              </a:extLst>
            </p:cNvPr>
            <p:cNvSpPr/>
            <p:nvPr/>
          </p:nvSpPr>
          <p:spPr>
            <a:xfrm>
              <a:off x="10713346" y="2122523"/>
              <a:ext cx="255197" cy="368481"/>
            </a:xfrm>
            <a:custGeom>
              <a:avLst/>
              <a:gdLst>
                <a:gd name="connsiteX0" fmla="*/ 49406 w 255197"/>
                <a:gd name="connsiteY0" fmla="*/ 101844 h 368481"/>
                <a:gd name="connsiteX1" fmla="*/ 34920 w 255197"/>
                <a:gd name="connsiteY1" fmla="*/ 221804 h 368481"/>
                <a:gd name="connsiteX2" fmla="*/ 27677 w 255197"/>
                <a:gd name="connsiteY2" fmla="*/ 253944 h 368481"/>
                <a:gd name="connsiteX3" fmla="*/ 5043 w 255197"/>
                <a:gd name="connsiteY3" fmla="*/ 277936 h 368481"/>
                <a:gd name="connsiteX4" fmla="*/ 64 w 255197"/>
                <a:gd name="connsiteY4" fmla="*/ 285632 h 368481"/>
                <a:gd name="connsiteX5" fmla="*/ 64 w 255197"/>
                <a:gd name="connsiteY5" fmla="*/ 292875 h 368481"/>
                <a:gd name="connsiteX6" fmla="*/ 81999 w 255197"/>
                <a:gd name="connsiteY6" fmla="*/ 365756 h 368481"/>
                <a:gd name="connsiteX7" fmla="*/ 183399 w 255197"/>
                <a:gd name="connsiteY7" fmla="*/ 346291 h 368481"/>
                <a:gd name="connsiteX8" fmla="*/ 254922 w 255197"/>
                <a:gd name="connsiteY8" fmla="*/ 255755 h 368481"/>
                <a:gd name="connsiteX9" fmla="*/ 215539 w 255197"/>
                <a:gd name="connsiteY9" fmla="*/ 200981 h 368481"/>
                <a:gd name="connsiteX10" fmla="*/ 215539 w 255197"/>
                <a:gd name="connsiteY10" fmla="*/ 141227 h 368481"/>
                <a:gd name="connsiteX11" fmla="*/ 229120 w 255197"/>
                <a:gd name="connsiteY11" fmla="*/ -9 h 368481"/>
                <a:gd name="connsiteX12" fmla="*/ 49406 w 255197"/>
                <a:gd name="connsiteY12" fmla="*/ 101844 h 36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197" h="368481">
                  <a:moveTo>
                    <a:pt x="49406" y="101844"/>
                  </a:moveTo>
                  <a:cubicBezTo>
                    <a:pt x="44426" y="142132"/>
                    <a:pt x="39899" y="181968"/>
                    <a:pt x="34920" y="221804"/>
                  </a:cubicBezTo>
                  <a:cubicBezTo>
                    <a:pt x="34648" y="232894"/>
                    <a:pt x="32204" y="243818"/>
                    <a:pt x="27677" y="253944"/>
                  </a:cubicBezTo>
                  <a:cubicBezTo>
                    <a:pt x="21204" y="262898"/>
                    <a:pt x="13599" y="270965"/>
                    <a:pt x="5043" y="277936"/>
                  </a:cubicBezTo>
                  <a:cubicBezTo>
                    <a:pt x="2599" y="279896"/>
                    <a:pt x="834" y="282594"/>
                    <a:pt x="64" y="285632"/>
                  </a:cubicBezTo>
                  <a:cubicBezTo>
                    <a:pt x="-389" y="288022"/>
                    <a:pt x="-389" y="290484"/>
                    <a:pt x="64" y="292875"/>
                  </a:cubicBezTo>
                  <a:cubicBezTo>
                    <a:pt x="13282" y="329465"/>
                    <a:pt x="44110" y="356888"/>
                    <a:pt x="81999" y="365756"/>
                  </a:cubicBezTo>
                  <a:cubicBezTo>
                    <a:pt x="117036" y="372872"/>
                    <a:pt x="153476" y="365878"/>
                    <a:pt x="183399" y="346291"/>
                  </a:cubicBezTo>
                  <a:cubicBezTo>
                    <a:pt x="213366" y="321515"/>
                    <a:pt x="237765" y="290656"/>
                    <a:pt x="254922" y="255755"/>
                  </a:cubicBezTo>
                  <a:cubicBezTo>
                    <a:pt x="235230" y="243252"/>
                    <a:pt x="221107" y="223633"/>
                    <a:pt x="215539" y="200981"/>
                  </a:cubicBezTo>
                  <a:cubicBezTo>
                    <a:pt x="212144" y="181208"/>
                    <a:pt x="212144" y="161000"/>
                    <a:pt x="215539" y="141227"/>
                  </a:cubicBezTo>
                  <a:cubicBezTo>
                    <a:pt x="219749" y="94148"/>
                    <a:pt x="224275" y="47070"/>
                    <a:pt x="229120" y="-9"/>
                  </a:cubicBezTo>
                  <a:cubicBezTo>
                    <a:pt x="165111" y="26111"/>
                    <a:pt x="104723" y="60338"/>
                    <a:pt x="49406" y="101844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65FE882-D5D6-94DD-98E6-886AFE693076}"/>
                </a:ext>
              </a:extLst>
            </p:cNvPr>
            <p:cNvSpPr/>
            <p:nvPr/>
          </p:nvSpPr>
          <p:spPr>
            <a:xfrm>
              <a:off x="10409753" y="2414953"/>
              <a:ext cx="286277" cy="794682"/>
            </a:xfrm>
            <a:custGeom>
              <a:avLst/>
              <a:gdLst>
                <a:gd name="connsiteX0" fmla="*/ 286002 w 286277"/>
                <a:gd name="connsiteY0" fmla="*/ -9 h 794682"/>
                <a:gd name="connsiteX1" fmla="*/ 167853 w 286277"/>
                <a:gd name="connsiteY1" fmla="*/ 95054 h 794682"/>
                <a:gd name="connsiteX2" fmla="*/ 72337 w 286277"/>
                <a:gd name="connsiteY2" fmla="*/ 291969 h 794682"/>
                <a:gd name="connsiteX3" fmla="*/ 35217 w 286277"/>
                <a:gd name="connsiteY3" fmla="*/ 511066 h 794682"/>
                <a:gd name="connsiteX4" fmla="*/ 3078 w 286277"/>
                <a:gd name="connsiteY4" fmla="*/ 728805 h 794682"/>
                <a:gd name="connsiteX5" fmla="*/ 37028 w 286277"/>
                <a:gd name="connsiteY5" fmla="*/ 788558 h 794682"/>
                <a:gd name="connsiteX6" fmla="*/ 107193 w 286277"/>
                <a:gd name="connsiteY6" fmla="*/ 779052 h 794682"/>
                <a:gd name="connsiteX7" fmla="*/ 149745 w 286277"/>
                <a:gd name="connsiteY7" fmla="*/ 717940 h 794682"/>
                <a:gd name="connsiteX8" fmla="*/ 210404 w 286277"/>
                <a:gd name="connsiteY8" fmla="*/ 539585 h 794682"/>
                <a:gd name="connsiteX9" fmla="*/ 276948 w 286277"/>
                <a:gd name="connsiteY9" fmla="*/ 142585 h 794682"/>
                <a:gd name="connsiteX10" fmla="*/ 286002 w 286277"/>
                <a:gd name="connsiteY10" fmla="*/ -9 h 79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6277" h="794682">
                  <a:moveTo>
                    <a:pt x="286002" y="-9"/>
                  </a:moveTo>
                  <a:cubicBezTo>
                    <a:pt x="250240" y="35753"/>
                    <a:pt x="204067" y="59745"/>
                    <a:pt x="167853" y="95054"/>
                  </a:cubicBezTo>
                  <a:cubicBezTo>
                    <a:pt x="117516" y="149973"/>
                    <a:pt x="84288" y="218422"/>
                    <a:pt x="72337" y="291969"/>
                  </a:cubicBezTo>
                  <a:cubicBezTo>
                    <a:pt x="56946" y="364398"/>
                    <a:pt x="51966" y="439090"/>
                    <a:pt x="35217" y="511066"/>
                  </a:cubicBezTo>
                  <a:cubicBezTo>
                    <a:pt x="18468" y="583042"/>
                    <a:pt x="-10051" y="655923"/>
                    <a:pt x="3078" y="728805"/>
                  </a:cubicBezTo>
                  <a:cubicBezTo>
                    <a:pt x="4797" y="752833"/>
                    <a:pt x="17246" y="774797"/>
                    <a:pt x="37028" y="788558"/>
                  </a:cubicBezTo>
                  <a:cubicBezTo>
                    <a:pt x="60251" y="799359"/>
                    <a:pt x="87683" y="795647"/>
                    <a:pt x="107193" y="779052"/>
                  </a:cubicBezTo>
                  <a:cubicBezTo>
                    <a:pt x="125934" y="762262"/>
                    <a:pt x="140511" y="741339"/>
                    <a:pt x="149745" y="717940"/>
                  </a:cubicBezTo>
                  <a:cubicBezTo>
                    <a:pt x="174552" y="660147"/>
                    <a:pt x="194832" y="600515"/>
                    <a:pt x="210404" y="539585"/>
                  </a:cubicBezTo>
                  <a:cubicBezTo>
                    <a:pt x="253047" y="411504"/>
                    <a:pt x="275500" y="277569"/>
                    <a:pt x="276948" y="142585"/>
                  </a:cubicBezTo>
                  <a:cubicBezTo>
                    <a:pt x="271245" y="94900"/>
                    <a:pt x="274278" y="46572"/>
                    <a:pt x="286002" y="-9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171FC72-25D3-C5F5-7E47-B9BBF311C7E8}"/>
                </a:ext>
              </a:extLst>
            </p:cNvPr>
            <p:cNvSpPr/>
            <p:nvPr/>
          </p:nvSpPr>
          <p:spPr>
            <a:xfrm>
              <a:off x="10612246" y="1861340"/>
              <a:ext cx="379219" cy="418108"/>
            </a:xfrm>
            <a:custGeom>
              <a:avLst/>
              <a:gdLst>
                <a:gd name="connsiteX0" fmla="*/ 19228 w 379219"/>
                <a:gd name="connsiteY0" fmla="*/ 157963 h 418108"/>
                <a:gd name="connsiteX1" fmla="*/ -237 w 379219"/>
                <a:gd name="connsiteY1" fmla="*/ 227223 h 418108"/>
                <a:gd name="connsiteX2" fmla="*/ 62233 w 379219"/>
                <a:gd name="connsiteY2" fmla="*/ 408294 h 418108"/>
                <a:gd name="connsiteX3" fmla="*/ 148695 w 379219"/>
                <a:gd name="connsiteY3" fmla="*/ 403315 h 418108"/>
                <a:gd name="connsiteX4" fmla="*/ 322523 w 379219"/>
                <a:gd name="connsiteY4" fmla="*/ 295125 h 418108"/>
                <a:gd name="connsiteX5" fmla="*/ 212522 w 379219"/>
                <a:gd name="connsiteY5" fmla="*/ 5863 h 418108"/>
                <a:gd name="connsiteX6" fmla="*/ 19228 w 379219"/>
                <a:gd name="connsiteY6" fmla="*/ 157963 h 4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219" h="418108">
                  <a:moveTo>
                    <a:pt x="19228" y="157963"/>
                  </a:moveTo>
                  <a:cubicBezTo>
                    <a:pt x="11352" y="180642"/>
                    <a:pt x="4878" y="203769"/>
                    <a:pt x="-237" y="227223"/>
                  </a:cubicBezTo>
                  <a:cubicBezTo>
                    <a:pt x="-1323" y="293042"/>
                    <a:pt x="20768" y="357151"/>
                    <a:pt x="62233" y="408294"/>
                  </a:cubicBezTo>
                  <a:cubicBezTo>
                    <a:pt x="86225" y="426854"/>
                    <a:pt x="120629" y="415537"/>
                    <a:pt x="148695" y="403315"/>
                  </a:cubicBezTo>
                  <a:cubicBezTo>
                    <a:pt x="213473" y="379613"/>
                    <a:pt x="272638" y="342778"/>
                    <a:pt x="322523" y="295125"/>
                  </a:cubicBezTo>
                  <a:cubicBezTo>
                    <a:pt x="427545" y="181955"/>
                    <a:pt x="383182" y="32571"/>
                    <a:pt x="212522" y="5863"/>
                  </a:cubicBezTo>
                  <a:cubicBezTo>
                    <a:pt x="24208" y="-25372"/>
                    <a:pt x="40957" y="74217"/>
                    <a:pt x="19228" y="157963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5137BC7-FF76-2FF6-2728-CF48B2E8307A}"/>
                </a:ext>
              </a:extLst>
            </p:cNvPr>
            <p:cNvSpPr/>
            <p:nvPr/>
          </p:nvSpPr>
          <p:spPr>
            <a:xfrm>
              <a:off x="10873481" y="1721429"/>
              <a:ext cx="232443" cy="166335"/>
            </a:xfrm>
            <a:custGeom>
              <a:avLst/>
              <a:gdLst>
                <a:gd name="connsiteX0" fmla="*/ -275 w 232443"/>
                <a:gd name="connsiteY0" fmla="*/ 94621 h 166335"/>
                <a:gd name="connsiteX1" fmla="*/ 48613 w 232443"/>
                <a:gd name="connsiteY1" fmla="*/ 49353 h 166335"/>
                <a:gd name="connsiteX2" fmla="*/ 100219 w 232443"/>
                <a:gd name="connsiteY2" fmla="*/ 6348 h 166335"/>
                <a:gd name="connsiteX3" fmla="*/ 163594 w 232443"/>
                <a:gd name="connsiteY3" fmla="*/ 12686 h 166335"/>
                <a:gd name="connsiteX4" fmla="*/ 187586 w 232443"/>
                <a:gd name="connsiteY4" fmla="*/ 34414 h 166335"/>
                <a:gd name="connsiteX5" fmla="*/ 200261 w 232443"/>
                <a:gd name="connsiteY5" fmla="*/ 37583 h 166335"/>
                <a:gd name="connsiteX6" fmla="*/ 231948 w 232443"/>
                <a:gd name="connsiteY6" fmla="*/ 72892 h 166335"/>
                <a:gd name="connsiteX7" fmla="*/ 223347 w 232443"/>
                <a:gd name="connsiteY7" fmla="*/ 118160 h 166335"/>
                <a:gd name="connsiteX8" fmla="*/ 205240 w 232443"/>
                <a:gd name="connsiteY8" fmla="*/ 150753 h 166335"/>
                <a:gd name="connsiteX9" fmla="*/ 159972 w 232443"/>
                <a:gd name="connsiteY9" fmla="*/ 166144 h 166335"/>
                <a:gd name="connsiteX10" fmla="*/ 111536 w 232443"/>
                <a:gd name="connsiteY10" fmla="*/ 153922 h 166335"/>
                <a:gd name="connsiteX11" fmla="*/ -275 w 232443"/>
                <a:gd name="connsiteY11" fmla="*/ 94621 h 16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443" h="166335">
                  <a:moveTo>
                    <a:pt x="-275" y="94621"/>
                  </a:moveTo>
                  <a:cubicBezTo>
                    <a:pt x="18148" y="82027"/>
                    <a:pt x="34626" y="66772"/>
                    <a:pt x="48613" y="49353"/>
                  </a:cubicBezTo>
                  <a:cubicBezTo>
                    <a:pt x="62646" y="31590"/>
                    <a:pt x="80210" y="16946"/>
                    <a:pt x="100219" y="6348"/>
                  </a:cubicBezTo>
                  <a:cubicBezTo>
                    <a:pt x="120770" y="-4027"/>
                    <a:pt x="145487" y="-1556"/>
                    <a:pt x="163594" y="12686"/>
                  </a:cubicBezTo>
                  <a:cubicBezTo>
                    <a:pt x="171742" y="19929"/>
                    <a:pt x="177627" y="29888"/>
                    <a:pt x="187586" y="34414"/>
                  </a:cubicBezTo>
                  <a:cubicBezTo>
                    <a:pt x="191660" y="35944"/>
                    <a:pt x="195915" y="37008"/>
                    <a:pt x="200261" y="37583"/>
                  </a:cubicBezTo>
                  <a:cubicBezTo>
                    <a:pt x="216648" y="42431"/>
                    <a:pt x="228915" y="56089"/>
                    <a:pt x="231948" y="72892"/>
                  </a:cubicBezTo>
                  <a:cubicBezTo>
                    <a:pt x="233035" y="88469"/>
                    <a:pt x="230092" y="104064"/>
                    <a:pt x="223347" y="118160"/>
                  </a:cubicBezTo>
                  <a:cubicBezTo>
                    <a:pt x="219636" y="130165"/>
                    <a:pt x="213479" y="141265"/>
                    <a:pt x="205240" y="150753"/>
                  </a:cubicBezTo>
                  <a:cubicBezTo>
                    <a:pt x="192883" y="161866"/>
                    <a:pt x="176540" y="167430"/>
                    <a:pt x="159972" y="166144"/>
                  </a:cubicBezTo>
                  <a:cubicBezTo>
                    <a:pt x="143314" y="164542"/>
                    <a:pt x="126971" y="160422"/>
                    <a:pt x="111536" y="153922"/>
                  </a:cubicBezTo>
                  <a:cubicBezTo>
                    <a:pt x="70840" y="141459"/>
                    <a:pt x="32860" y="121333"/>
                    <a:pt x="-275" y="9462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37BFA70-E669-89E2-F470-897DA58E6BC7}"/>
                </a:ext>
              </a:extLst>
            </p:cNvPr>
            <p:cNvSpPr/>
            <p:nvPr/>
          </p:nvSpPr>
          <p:spPr>
            <a:xfrm>
              <a:off x="10632729" y="1803491"/>
              <a:ext cx="443529" cy="412150"/>
            </a:xfrm>
            <a:custGeom>
              <a:avLst/>
              <a:gdLst>
                <a:gd name="connsiteX0" fmla="*/ 21832 w 443529"/>
                <a:gd name="connsiteY0" fmla="*/ 12559 h 412150"/>
                <a:gd name="connsiteX1" fmla="*/ 556 w 443529"/>
                <a:gd name="connsiteY1" fmla="*/ 79103 h 412150"/>
                <a:gd name="connsiteX2" fmla="*/ 48540 w 443529"/>
                <a:gd name="connsiteY2" fmla="*/ 124371 h 412150"/>
                <a:gd name="connsiteX3" fmla="*/ 93808 w 443529"/>
                <a:gd name="connsiteY3" fmla="*/ 113054 h 412150"/>
                <a:gd name="connsiteX4" fmla="*/ 139076 w 443529"/>
                <a:gd name="connsiteY4" fmla="*/ 99473 h 412150"/>
                <a:gd name="connsiteX5" fmla="*/ 175291 w 443529"/>
                <a:gd name="connsiteY5" fmla="*/ 125276 h 412150"/>
                <a:gd name="connsiteX6" fmla="*/ 177554 w 443529"/>
                <a:gd name="connsiteY6" fmla="*/ 150173 h 412150"/>
                <a:gd name="connsiteX7" fmla="*/ 211958 w 443529"/>
                <a:gd name="connsiteY7" fmla="*/ 166923 h 412150"/>
                <a:gd name="connsiteX8" fmla="*/ 249076 w 443529"/>
                <a:gd name="connsiteY8" fmla="*/ 180503 h 412150"/>
                <a:gd name="connsiteX9" fmla="*/ 249076 w 443529"/>
                <a:gd name="connsiteY9" fmla="*/ 222602 h 412150"/>
                <a:gd name="connsiteX10" fmla="*/ 262658 w 443529"/>
                <a:gd name="connsiteY10" fmla="*/ 262438 h 412150"/>
                <a:gd name="connsiteX11" fmla="*/ 267185 w 443529"/>
                <a:gd name="connsiteY11" fmla="*/ 300916 h 412150"/>
                <a:gd name="connsiteX12" fmla="*/ 261300 w 443529"/>
                <a:gd name="connsiteY12" fmla="*/ 339846 h 412150"/>
                <a:gd name="connsiteX13" fmla="*/ 300683 w 443529"/>
                <a:gd name="connsiteY13" fmla="*/ 406390 h 412150"/>
                <a:gd name="connsiteX14" fmla="*/ 372205 w 443529"/>
                <a:gd name="connsiteY14" fmla="*/ 399600 h 412150"/>
                <a:gd name="connsiteX15" fmla="*/ 420190 w 443529"/>
                <a:gd name="connsiteY15" fmla="*/ 346636 h 412150"/>
                <a:gd name="connsiteX16" fmla="*/ 438749 w 443529"/>
                <a:gd name="connsiteY16" fmla="*/ 210833 h 412150"/>
                <a:gd name="connsiteX17" fmla="*/ 358172 w 443529"/>
                <a:gd name="connsiteY17" fmla="*/ 101737 h 412150"/>
                <a:gd name="connsiteX18" fmla="*/ 324221 w 443529"/>
                <a:gd name="connsiteY18" fmla="*/ 82724 h 412150"/>
                <a:gd name="connsiteX19" fmla="*/ 288008 w 443529"/>
                <a:gd name="connsiteY19" fmla="*/ 44247 h 412150"/>
                <a:gd name="connsiteX20" fmla="*/ 231423 w 443529"/>
                <a:gd name="connsiteY20" fmla="*/ 16180 h 412150"/>
                <a:gd name="connsiteX21" fmla="*/ 21832 w 443529"/>
                <a:gd name="connsiteY21" fmla="*/ 12559 h 41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3529" h="412150">
                  <a:moveTo>
                    <a:pt x="21832" y="12559"/>
                  </a:moveTo>
                  <a:cubicBezTo>
                    <a:pt x="4857" y="30281"/>
                    <a:pt x="-2975" y="54830"/>
                    <a:pt x="556" y="79103"/>
                  </a:cubicBezTo>
                  <a:cubicBezTo>
                    <a:pt x="5310" y="102850"/>
                    <a:pt x="24548" y="120998"/>
                    <a:pt x="48540" y="124371"/>
                  </a:cubicBezTo>
                  <a:cubicBezTo>
                    <a:pt x="64384" y="124774"/>
                    <a:pt x="80001" y="120863"/>
                    <a:pt x="93808" y="113054"/>
                  </a:cubicBezTo>
                  <a:cubicBezTo>
                    <a:pt x="107751" y="105390"/>
                    <a:pt x="123187" y="100764"/>
                    <a:pt x="139076" y="99473"/>
                  </a:cubicBezTo>
                  <a:cubicBezTo>
                    <a:pt x="155599" y="98939"/>
                    <a:pt x="170402" y="109500"/>
                    <a:pt x="175291" y="125276"/>
                  </a:cubicBezTo>
                  <a:cubicBezTo>
                    <a:pt x="175110" y="133633"/>
                    <a:pt x="175879" y="141984"/>
                    <a:pt x="177554" y="150173"/>
                  </a:cubicBezTo>
                  <a:cubicBezTo>
                    <a:pt x="182081" y="162849"/>
                    <a:pt x="198377" y="166017"/>
                    <a:pt x="211958" y="166923"/>
                  </a:cubicBezTo>
                  <a:cubicBezTo>
                    <a:pt x="225538" y="167828"/>
                    <a:pt x="241382" y="166923"/>
                    <a:pt x="249076" y="180503"/>
                  </a:cubicBezTo>
                  <a:cubicBezTo>
                    <a:pt x="256773" y="194083"/>
                    <a:pt x="249076" y="208569"/>
                    <a:pt x="249076" y="222602"/>
                  </a:cubicBezTo>
                  <a:cubicBezTo>
                    <a:pt x="248806" y="237065"/>
                    <a:pt x="253603" y="251166"/>
                    <a:pt x="262658" y="262438"/>
                  </a:cubicBezTo>
                  <a:cubicBezTo>
                    <a:pt x="268452" y="274384"/>
                    <a:pt x="270082" y="287946"/>
                    <a:pt x="267185" y="300916"/>
                  </a:cubicBezTo>
                  <a:cubicBezTo>
                    <a:pt x="264559" y="313785"/>
                    <a:pt x="262612" y="326777"/>
                    <a:pt x="261300" y="339846"/>
                  </a:cubicBezTo>
                  <a:cubicBezTo>
                    <a:pt x="262069" y="367337"/>
                    <a:pt x="276963" y="392493"/>
                    <a:pt x="300683" y="406390"/>
                  </a:cubicBezTo>
                  <a:cubicBezTo>
                    <a:pt x="324177" y="415996"/>
                    <a:pt x="350929" y="413461"/>
                    <a:pt x="372205" y="399600"/>
                  </a:cubicBezTo>
                  <a:cubicBezTo>
                    <a:pt x="392622" y="386544"/>
                    <a:pt x="409190" y="368256"/>
                    <a:pt x="420190" y="346636"/>
                  </a:cubicBezTo>
                  <a:cubicBezTo>
                    <a:pt x="442099" y="304940"/>
                    <a:pt x="448664" y="256874"/>
                    <a:pt x="438749" y="210833"/>
                  </a:cubicBezTo>
                  <a:cubicBezTo>
                    <a:pt x="428519" y="164709"/>
                    <a:pt x="399231" y="125072"/>
                    <a:pt x="358172" y="101737"/>
                  </a:cubicBezTo>
                  <a:cubicBezTo>
                    <a:pt x="346358" y="96291"/>
                    <a:pt x="335041" y="89935"/>
                    <a:pt x="324221" y="82724"/>
                  </a:cubicBezTo>
                  <a:cubicBezTo>
                    <a:pt x="310642" y="71860"/>
                    <a:pt x="301136" y="56016"/>
                    <a:pt x="288008" y="44247"/>
                  </a:cubicBezTo>
                  <a:cubicBezTo>
                    <a:pt x="271666" y="30485"/>
                    <a:pt x="252246" y="20861"/>
                    <a:pt x="231423" y="16180"/>
                  </a:cubicBezTo>
                  <a:cubicBezTo>
                    <a:pt x="163204" y="-4100"/>
                    <a:pt x="90730" y="-5349"/>
                    <a:pt x="21832" y="12559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8A968CA-52DA-1282-A5D3-B132D8F6908B}"/>
                </a:ext>
              </a:extLst>
            </p:cNvPr>
            <p:cNvSpPr/>
            <p:nvPr/>
          </p:nvSpPr>
          <p:spPr>
            <a:xfrm>
              <a:off x="10865400" y="1993883"/>
              <a:ext cx="83471" cy="96814"/>
            </a:xfrm>
            <a:custGeom>
              <a:avLst/>
              <a:gdLst>
                <a:gd name="connsiteX0" fmla="*/ 110 w 83471"/>
                <a:gd name="connsiteY0" fmla="*/ 65708 h 96814"/>
                <a:gd name="connsiteX1" fmla="*/ 12332 w 83471"/>
                <a:gd name="connsiteY1" fmla="*/ 28588 h 96814"/>
                <a:gd name="connsiteX2" fmla="*/ 39493 w 83471"/>
                <a:gd name="connsiteY2" fmla="*/ 2333 h 96814"/>
                <a:gd name="connsiteX3" fmla="*/ 75255 w 83471"/>
                <a:gd name="connsiteY3" fmla="*/ 9576 h 96814"/>
                <a:gd name="connsiteX4" fmla="*/ 82950 w 83471"/>
                <a:gd name="connsiteY4" fmla="*/ 35831 h 96814"/>
                <a:gd name="connsiteX5" fmla="*/ 73897 w 83471"/>
                <a:gd name="connsiteY5" fmla="*/ 62087 h 96814"/>
                <a:gd name="connsiteX6" fmla="*/ 53979 w 83471"/>
                <a:gd name="connsiteY6" fmla="*/ 87437 h 96814"/>
                <a:gd name="connsiteX7" fmla="*/ 24102 w 83471"/>
                <a:gd name="connsiteY7" fmla="*/ 96490 h 96814"/>
                <a:gd name="connsiteX8" fmla="*/ -206 w 83471"/>
                <a:gd name="connsiteY8" fmla="*/ 68442 h 96814"/>
                <a:gd name="connsiteX9" fmla="*/ 110 w 83471"/>
                <a:gd name="connsiteY9" fmla="*/ 65708 h 9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471" h="96814">
                  <a:moveTo>
                    <a:pt x="110" y="65708"/>
                  </a:moveTo>
                  <a:cubicBezTo>
                    <a:pt x="2599" y="52870"/>
                    <a:pt x="6719" y="40399"/>
                    <a:pt x="12332" y="28588"/>
                  </a:cubicBezTo>
                  <a:cubicBezTo>
                    <a:pt x="17855" y="16796"/>
                    <a:pt x="27498" y="7448"/>
                    <a:pt x="39493" y="2333"/>
                  </a:cubicBezTo>
                  <a:cubicBezTo>
                    <a:pt x="51806" y="-2524"/>
                    <a:pt x="65793" y="309"/>
                    <a:pt x="75255" y="9576"/>
                  </a:cubicBezTo>
                  <a:cubicBezTo>
                    <a:pt x="81275" y="16914"/>
                    <a:pt x="84082" y="26397"/>
                    <a:pt x="82950" y="35831"/>
                  </a:cubicBezTo>
                  <a:cubicBezTo>
                    <a:pt x="81773" y="45116"/>
                    <a:pt x="78695" y="54056"/>
                    <a:pt x="73897" y="62087"/>
                  </a:cubicBezTo>
                  <a:cubicBezTo>
                    <a:pt x="69234" y="71919"/>
                    <a:pt x="62444" y="80579"/>
                    <a:pt x="53979" y="87437"/>
                  </a:cubicBezTo>
                  <a:cubicBezTo>
                    <a:pt x="45785" y="94593"/>
                    <a:pt x="34876" y="97889"/>
                    <a:pt x="24102" y="96490"/>
                  </a:cubicBezTo>
                  <a:cubicBezTo>
                    <a:pt x="9616" y="95463"/>
                    <a:pt x="-1248" y="82905"/>
                    <a:pt x="-206" y="68442"/>
                  </a:cubicBezTo>
                  <a:cubicBezTo>
                    <a:pt x="-162" y="67523"/>
                    <a:pt x="-71" y="66613"/>
                    <a:pt x="110" y="65708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8A755D1-40C6-0DE6-2DCB-C425F793FF1F}"/>
                </a:ext>
              </a:extLst>
            </p:cNvPr>
            <p:cNvSpPr/>
            <p:nvPr/>
          </p:nvSpPr>
          <p:spPr>
            <a:xfrm>
              <a:off x="10881571" y="2011602"/>
              <a:ext cx="49955" cy="51166"/>
            </a:xfrm>
            <a:custGeom>
              <a:avLst/>
              <a:gdLst>
                <a:gd name="connsiteX0" fmla="*/ 3857 w 49955"/>
                <a:gd name="connsiteY0" fmla="*/ 51157 h 51166"/>
                <a:gd name="connsiteX1" fmla="*/ -217 w 49955"/>
                <a:gd name="connsiteY1" fmla="*/ 46631 h 51166"/>
                <a:gd name="connsiteX2" fmla="*/ 10194 w 49955"/>
                <a:gd name="connsiteY2" fmla="*/ 16754 h 51166"/>
                <a:gd name="connsiteX3" fmla="*/ 26038 w 49955"/>
                <a:gd name="connsiteY3" fmla="*/ 2268 h 51166"/>
                <a:gd name="connsiteX4" fmla="*/ 48220 w 49955"/>
                <a:gd name="connsiteY4" fmla="*/ 4532 h 51166"/>
                <a:gd name="connsiteX5" fmla="*/ 48672 w 49955"/>
                <a:gd name="connsiteY5" fmla="*/ 10416 h 51166"/>
                <a:gd name="connsiteX6" fmla="*/ 42787 w 49955"/>
                <a:gd name="connsiteY6" fmla="*/ 10869 h 51166"/>
                <a:gd name="connsiteX7" fmla="*/ 29207 w 49955"/>
                <a:gd name="connsiteY7" fmla="*/ 10869 h 51166"/>
                <a:gd name="connsiteX8" fmla="*/ 16985 w 49955"/>
                <a:gd name="connsiteY8" fmla="*/ 22186 h 51166"/>
                <a:gd name="connsiteX9" fmla="*/ 7931 w 49955"/>
                <a:gd name="connsiteY9" fmla="*/ 48441 h 51166"/>
                <a:gd name="connsiteX10" fmla="*/ 3857 w 49955"/>
                <a:gd name="connsiteY10" fmla="*/ 51157 h 5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955" h="51166">
                  <a:moveTo>
                    <a:pt x="3857" y="51157"/>
                  </a:moveTo>
                  <a:cubicBezTo>
                    <a:pt x="1594" y="51157"/>
                    <a:pt x="-670" y="48894"/>
                    <a:pt x="-217" y="46631"/>
                  </a:cubicBezTo>
                  <a:cubicBezTo>
                    <a:pt x="642" y="35943"/>
                    <a:pt x="4219" y="25653"/>
                    <a:pt x="10194" y="16754"/>
                  </a:cubicBezTo>
                  <a:cubicBezTo>
                    <a:pt x="13906" y="10452"/>
                    <a:pt x="19429" y="5410"/>
                    <a:pt x="26038" y="2268"/>
                  </a:cubicBezTo>
                  <a:cubicBezTo>
                    <a:pt x="33235" y="-1448"/>
                    <a:pt x="41927" y="-561"/>
                    <a:pt x="48220" y="4532"/>
                  </a:cubicBezTo>
                  <a:cubicBezTo>
                    <a:pt x="49985" y="6030"/>
                    <a:pt x="50166" y="8664"/>
                    <a:pt x="48672" y="10416"/>
                  </a:cubicBezTo>
                  <a:cubicBezTo>
                    <a:pt x="47178" y="12168"/>
                    <a:pt x="44552" y="12367"/>
                    <a:pt x="42787" y="10869"/>
                  </a:cubicBezTo>
                  <a:cubicBezTo>
                    <a:pt x="38623" y="8348"/>
                    <a:pt x="33372" y="8348"/>
                    <a:pt x="29207" y="10869"/>
                  </a:cubicBezTo>
                  <a:cubicBezTo>
                    <a:pt x="24091" y="13341"/>
                    <a:pt x="19836" y="17283"/>
                    <a:pt x="16985" y="22186"/>
                  </a:cubicBezTo>
                  <a:cubicBezTo>
                    <a:pt x="11915" y="30090"/>
                    <a:pt x="8791" y="39094"/>
                    <a:pt x="7931" y="48441"/>
                  </a:cubicBezTo>
                  <a:cubicBezTo>
                    <a:pt x="7207" y="50067"/>
                    <a:pt x="5622" y="51126"/>
                    <a:pt x="3857" y="51157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AD7F644-B938-4A1D-70EB-893F6D149FD2}"/>
                </a:ext>
              </a:extLst>
            </p:cNvPr>
            <p:cNvSpPr/>
            <p:nvPr/>
          </p:nvSpPr>
          <p:spPr>
            <a:xfrm>
              <a:off x="10754849" y="1967293"/>
              <a:ext cx="62399" cy="30289"/>
            </a:xfrm>
            <a:custGeom>
              <a:avLst/>
              <a:gdLst>
                <a:gd name="connsiteX0" fmla="*/ 57697 w 62399"/>
                <a:gd name="connsiteY0" fmla="*/ 29376 h 30289"/>
                <a:gd name="connsiteX1" fmla="*/ 54076 w 62399"/>
                <a:gd name="connsiteY1" fmla="*/ 29376 h 30289"/>
                <a:gd name="connsiteX2" fmla="*/ 4734 w 62399"/>
                <a:gd name="connsiteY2" fmla="*/ 9005 h 30289"/>
                <a:gd name="connsiteX3" fmla="*/ -246 w 62399"/>
                <a:gd name="connsiteY3" fmla="*/ 5384 h 30289"/>
                <a:gd name="connsiteX4" fmla="*/ 3331 w 62399"/>
                <a:gd name="connsiteY4" fmla="*/ 861 h 30289"/>
                <a:gd name="connsiteX5" fmla="*/ 3376 w 62399"/>
                <a:gd name="connsiteY5" fmla="*/ 857 h 30289"/>
                <a:gd name="connsiteX6" fmla="*/ 60866 w 62399"/>
                <a:gd name="connsiteY6" fmla="*/ 24396 h 30289"/>
                <a:gd name="connsiteX7" fmla="*/ 61003 w 62399"/>
                <a:gd name="connsiteY7" fmla="*/ 30159 h 30289"/>
                <a:gd name="connsiteX8" fmla="*/ 60866 w 62399"/>
                <a:gd name="connsiteY8" fmla="*/ 30281 h 3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399" h="30289">
                  <a:moveTo>
                    <a:pt x="57697" y="29376"/>
                  </a:moveTo>
                  <a:cubicBezTo>
                    <a:pt x="56520" y="29792"/>
                    <a:pt x="55253" y="29792"/>
                    <a:pt x="54076" y="29376"/>
                  </a:cubicBezTo>
                  <a:cubicBezTo>
                    <a:pt x="42759" y="13862"/>
                    <a:pt x="23702" y="5995"/>
                    <a:pt x="4734" y="9005"/>
                  </a:cubicBezTo>
                  <a:cubicBezTo>
                    <a:pt x="2380" y="9286"/>
                    <a:pt x="207" y="7706"/>
                    <a:pt x="-246" y="5384"/>
                  </a:cubicBezTo>
                  <a:cubicBezTo>
                    <a:pt x="-517" y="3147"/>
                    <a:pt x="1112" y="1124"/>
                    <a:pt x="3331" y="861"/>
                  </a:cubicBezTo>
                  <a:cubicBezTo>
                    <a:pt x="3331" y="861"/>
                    <a:pt x="3376" y="857"/>
                    <a:pt x="3376" y="857"/>
                  </a:cubicBezTo>
                  <a:cubicBezTo>
                    <a:pt x="25467" y="-2986"/>
                    <a:pt x="47829" y="6162"/>
                    <a:pt x="60866" y="24396"/>
                  </a:cubicBezTo>
                  <a:cubicBezTo>
                    <a:pt x="62496" y="25953"/>
                    <a:pt x="62542" y="28534"/>
                    <a:pt x="61003" y="30159"/>
                  </a:cubicBezTo>
                  <a:cubicBezTo>
                    <a:pt x="60957" y="30199"/>
                    <a:pt x="60912" y="30240"/>
                    <a:pt x="60866" y="30281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6BF7C72-5035-76D7-2419-3EA03B0C9B92}"/>
                </a:ext>
              </a:extLst>
            </p:cNvPr>
            <p:cNvSpPr/>
            <p:nvPr/>
          </p:nvSpPr>
          <p:spPr>
            <a:xfrm>
              <a:off x="10757959" y="2031694"/>
              <a:ext cx="21040" cy="33790"/>
            </a:xfrm>
            <a:custGeom>
              <a:avLst/>
              <a:gdLst>
                <a:gd name="connsiteX0" fmla="*/ 4793 w 21040"/>
                <a:gd name="connsiteY0" fmla="*/ 2999 h 33790"/>
                <a:gd name="connsiteX1" fmla="*/ 266 w 21040"/>
                <a:gd name="connsiteY1" fmla="*/ 24728 h 33790"/>
                <a:gd name="connsiteX2" fmla="*/ 7961 w 21040"/>
                <a:gd name="connsiteY2" fmla="*/ 33782 h 33790"/>
                <a:gd name="connsiteX3" fmla="*/ 17920 w 21040"/>
                <a:gd name="connsiteY3" fmla="*/ 26539 h 33790"/>
                <a:gd name="connsiteX4" fmla="*/ 20636 w 21040"/>
                <a:gd name="connsiteY4" fmla="*/ 12958 h 33790"/>
                <a:gd name="connsiteX5" fmla="*/ 15657 w 21040"/>
                <a:gd name="connsiteY5" fmla="*/ 1641 h 33790"/>
                <a:gd name="connsiteX6" fmla="*/ 4837 w 21040"/>
                <a:gd name="connsiteY6" fmla="*/ 2927 h 33790"/>
                <a:gd name="connsiteX7" fmla="*/ 4793 w 21040"/>
                <a:gd name="connsiteY7" fmla="*/ 2999 h 3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40" h="33790">
                  <a:moveTo>
                    <a:pt x="4793" y="2999"/>
                  </a:moveTo>
                  <a:cubicBezTo>
                    <a:pt x="401" y="9332"/>
                    <a:pt x="-1229" y="17173"/>
                    <a:pt x="266" y="24728"/>
                  </a:cubicBezTo>
                  <a:cubicBezTo>
                    <a:pt x="1081" y="28875"/>
                    <a:pt x="4023" y="32297"/>
                    <a:pt x="7961" y="33782"/>
                  </a:cubicBezTo>
                  <a:cubicBezTo>
                    <a:pt x="12488" y="33800"/>
                    <a:pt x="16517" y="30866"/>
                    <a:pt x="17920" y="26539"/>
                  </a:cubicBezTo>
                  <a:cubicBezTo>
                    <a:pt x="20184" y="22388"/>
                    <a:pt x="21134" y="17657"/>
                    <a:pt x="20636" y="12958"/>
                  </a:cubicBezTo>
                  <a:cubicBezTo>
                    <a:pt x="21043" y="8576"/>
                    <a:pt x="19188" y="4294"/>
                    <a:pt x="15657" y="1641"/>
                  </a:cubicBezTo>
                  <a:cubicBezTo>
                    <a:pt x="12307" y="-989"/>
                    <a:pt x="7463" y="-414"/>
                    <a:pt x="4837" y="2927"/>
                  </a:cubicBezTo>
                  <a:cubicBezTo>
                    <a:pt x="4837" y="2950"/>
                    <a:pt x="4793" y="2977"/>
                    <a:pt x="4793" y="2999"/>
                  </a:cubicBezTo>
                  <a:close/>
                </a:path>
              </a:pathLst>
            </a:custGeom>
            <a:solidFill>
              <a:srgbClr val="020002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8CE5B70-B982-DA64-2E67-C1EDA5C3367D}"/>
                </a:ext>
              </a:extLst>
            </p:cNvPr>
            <p:cNvSpPr/>
            <p:nvPr/>
          </p:nvSpPr>
          <p:spPr>
            <a:xfrm>
              <a:off x="10695011" y="2111315"/>
              <a:ext cx="88398" cy="65557"/>
            </a:xfrm>
            <a:custGeom>
              <a:avLst/>
              <a:gdLst>
                <a:gd name="connsiteX0" fmla="*/ 3913 w 88398"/>
                <a:gd name="connsiteY0" fmla="*/ 65520 h 65557"/>
                <a:gd name="connsiteX1" fmla="*/ -117 w 88398"/>
                <a:gd name="connsiteY1" fmla="*/ 62378 h 65557"/>
                <a:gd name="connsiteX2" fmla="*/ -161 w 88398"/>
                <a:gd name="connsiteY2" fmla="*/ 61898 h 65557"/>
                <a:gd name="connsiteX3" fmla="*/ 2418 w 88398"/>
                <a:gd name="connsiteY3" fmla="*/ 57485 h 65557"/>
                <a:gd name="connsiteX4" fmla="*/ 3460 w 88398"/>
                <a:gd name="connsiteY4" fmla="*/ 57371 h 65557"/>
                <a:gd name="connsiteX5" fmla="*/ 81774 w 88398"/>
                <a:gd name="connsiteY5" fmla="*/ 2597 h 65557"/>
                <a:gd name="connsiteX6" fmla="*/ 87025 w 88398"/>
                <a:gd name="connsiteY6" fmla="*/ 266 h 65557"/>
                <a:gd name="connsiteX7" fmla="*/ 87206 w 88398"/>
                <a:gd name="connsiteY7" fmla="*/ 334 h 65557"/>
                <a:gd name="connsiteX8" fmla="*/ 87206 w 88398"/>
                <a:gd name="connsiteY8" fmla="*/ 5766 h 65557"/>
                <a:gd name="connsiteX9" fmla="*/ 3913 w 88398"/>
                <a:gd name="connsiteY9" fmla="*/ 65520 h 6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398" h="65557">
                  <a:moveTo>
                    <a:pt x="3913" y="65520"/>
                  </a:moveTo>
                  <a:cubicBezTo>
                    <a:pt x="1921" y="65769"/>
                    <a:pt x="110" y="64365"/>
                    <a:pt x="-117" y="62378"/>
                  </a:cubicBezTo>
                  <a:cubicBezTo>
                    <a:pt x="-161" y="62220"/>
                    <a:pt x="-161" y="62061"/>
                    <a:pt x="-161" y="61898"/>
                  </a:cubicBezTo>
                  <a:cubicBezTo>
                    <a:pt x="-660" y="59961"/>
                    <a:pt x="517" y="57987"/>
                    <a:pt x="2418" y="57485"/>
                  </a:cubicBezTo>
                  <a:cubicBezTo>
                    <a:pt x="2782" y="57399"/>
                    <a:pt x="3098" y="57362"/>
                    <a:pt x="3460" y="57371"/>
                  </a:cubicBezTo>
                  <a:cubicBezTo>
                    <a:pt x="37457" y="54424"/>
                    <a:pt x="67334" y="33542"/>
                    <a:pt x="81774" y="2597"/>
                  </a:cubicBezTo>
                  <a:cubicBezTo>
                    <a:pt x="82589" y="497"/>
                    <a:pt x="84942" y="-544"/>
                    <a:pt x="87025" y="266"/>
                  </a:cubicBezTo>
                  <a:cubicBezTo>
                    <a:pt x="87115" y="289"/>
                    <a:pt x="87160" y="311"/>
                    <a:pt x="87206" y="334"/>
                  </a:cubicBezTo>
                  <a:cubicBezTo>
                    <a:pt x="88429" y="1945"/>
                    <a:pt x="88429" y="4154"/>
                    <a:pt x="87206" y="5766"/>
                  </a:cubicBezTo>
                  <a:cubicBezTo>
                    <a:pt x="71905" y="38979"/>
                    <a:pt x="40262" y="61685"/>
                    <a:pt x="3913" y="65520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1707B3A-FA4A-760C-8123-9B922E137926}"/>
                </a:ext>
              </a:extLst>
            </p:cNvPr>
            <p:cNvSpPr/>
            <p:nvPr/>
          </p:nvSpPr>
          <p:spPr>
            <a:xfrm>
              <a:off x="10737195" y="2174683"/>
              <a:ext cx="31163" cy="20749"/>
            </a:xfrm>
            <a:custGeom>
              <a:avLst/>
              <a:gdLst>
                <a:gd name="connsiteX0" fmla="*/ 3828 w 31163"/>
                <a:gd name="connsiteY0" fmla="*/ 20712 h 20749"/>
                <a:gd name="connsiteX1" fmla="*/ -200 w 31163"/>
                <a:gd name="connsiteY1" fmla="*/ 17570 h 20749"/>
                <a:gd name="connsiteX2" fmla="*/ -246 w 31163"/>
                <a:gd name="connsiteY2" fmla="*/ 17090 h 20749"/>
                <a:gd name="connsiteX3" fmla="*/ 3331 w 31163"/>
                <a:gd name="connsiteY3" fmla="*/ 12568 h 20749"/>
                <a:gd name="connsiteX4" fmla="*/ 3375 w 31163"/>
                <a:gd name="connsiteY4" fmla="*/ 12563 h 20749"/>
                <a:gd name="connsiteX5" fmla="*/ 23746 w 31163"/>
                <a:gd name="connsiteY5" fmla="*/ 1246 h 20749"/>
                <a:gd name="connsiteX6" fmla="*/ 29494 w 31163"/>
                <a:gd name="connsiteY6" fmla="*/ 1124 h 20749"/>
                <a:gd name="connsiteX7" fmla="*/ 29631 w 31163"/>
                <a:gd name="connsiteY7" fmla="*/ 1246 h 20749"/>
                <a:gd name="connsiteX8" fmla="*/ 29767 w 31163"/>
                <a:gd name="connsiteY8" fmla="*/ 7009 h 20749"/>
                <a:gd name="connsiteX9" fmla="*/ 29631 w 31163"/>
                <a:gd name="connsiteY9" fmla="*/ 7131 h 20749"/>
                <a:gd name="connsiteX10" fmla="*/ 3828 w 31163"/>
                <a:gd name="connsiteY10" fmla="*/ 20712 h 2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63" h="20749">
                  <a:moveTo>
                    <a:pt x="3828" y="20712"/>
                  </a:moveTo>
                  <a:cubicBezTo>
                    <a:pt x="1836" y="20961"/>
                    <a:pt x="25" y="19557"/>
                    <a:pt x="-200" y="17570"/>
                  </a:cubicBezTo>
                  <a:cubicBezTo>
                    <a:pt x="-246" y="17412"/>
                    <a:pt x="-246" y="17253"/>
                    <a:pt x="-246" y="17090"/>
                  </a:cubicBezTo>
                  <a:cubicBezTo>
                    <a:pt x="-518" y="14854"/>
                    <a:pt x="1112" y="12830"/>
                    <a:pt x="3331" y="12568"/>
                  </a:cubicBezTo>
                  <a:cubicBezTo>
                    <a:pt x="3331" y="12568"/>
                    <a:pt x="3375" y="12563"/>
                    <a:pt x="3375" y="12563"/>
                  </a:cubicBezTo>
                  <a:cubicBezTo>
                    <a:pt x="11388" y="11608"/>
                    <a:pt x="18722" y="7543"/>
                    <a:pt x="23746" y="1246"/>
                  </a:cubicBezTo>
                  <a:cubicBezTo>
                    <a:pt x="25285" y="-379"/>
                    <a:pt x="27866" y="-433"/>
                    <a:pt x="29494" y="1124"/>
                  </a:cubicBezTo>
                  <a:cubicBezTo>
                    <a:pt x="29540" y="1160"/>
                    <a:pt x="29586" y="1206"/>
                    <a:pt x="29631" y="1246"/>
                  </a:cubicBezTo>
                  <a:cubicBezTo>
                    <a:pt x="31260" y="2804"/>
                    <a:pt x="31306" y="5384"/>
                    <a:pt x="29767" y="7009"/>
                  </a:cubicBezTo>
                  <a:cubicBezTo>
                    <a:pt x="29721" y="7050"/>
                    <a:pt x="29677" y="7091"/>
                    <a:pt x="29631" y="7131"/>
                  </a:cubicBezTo>
                  <a:cubicBezTo>
                    <a:pt x="23066" y="14791"/>
                    <a:pt x="13833" y="19652"/>
                    <a:pt x="3828" y="20712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7863A96-2739-6B91-9EBD-397697FE46DA}"/>
                </a:ext>
              </a:extLst>
            </p:cNvPr>
            <p:cNvSpPr/>
            <p:nvPr/>
          </p:nvSpPr>
          <p:spPr>
            <a:xfrm>
              <a:off x="10649405" y="2029435"/>
              <a:ext cx="39077" cy="90379"/>
            </a:xfrm>
            <a:custGeom>
              <a:avLst/>
              <a:gdLst>
                <a:gd name="connsiteX0" fmla="*/ 21000 w 39077"/>
                <a:gd name="connsiteY0" fmla="*/ 90362 h 90379"/>
                <a:gd name="connsiteX1" fmla="*/ 18738 w 39077"/>
                <a:gd name="connsiteY1" fmla="*/ 90362 h 90379"/>
                <a:gd name="connsiteX2" fmla="*/ 6514 w 39077"/>
                <a:gd name="connsiteY2" fmla="*/ 81309 h 90379"/>
                <a:gd name="connsiteX3" fmla="*/ -275 w 39077"/>
                <a:gd name="connsiteY3" fmla="*/ 65918 h 90379"/>
                <a:gd name="connsiteX4" fmla="*/ 7872 w 39077"/>
                <a:gd name="connsiteY4" fmla="*/ 48263 h 90379"/>
                <a:gd name="connsiteX5" fmla="*/ 7872 w 39077"/>
                <a:gd name="connsiteY5" fmla="*/ 48263 h 90379"/>
                <a:gd name="connsiteX6" fmla="*/ 30506 w 39077"/>
                <a:gd name="connsiteY6" fmla="*/ 2995 h 90379"/>
                <a:gd name="connsiteX7" fmla="*/ 35487 w 39077"/>
                <a:gd name="connsiteY7" fmla="*/ 134 h 90379"/>
                <a:gd name="connsiteX8" fmla="*/ 35938 w 39077"/>
                <a:gd name="connsiteY8" fmla="*/ 279 h 90379"/>
                <a:gd name="connsiteX9" fmla="*/ 38654 w 39077"/>
                <a:gd name="connsiteY9" fmla="*/ 5259 h 90379"/>
                <a:gd name="connsiteX10" fmla="*/ 14662 w 39077"/>
                <a:gd name="connsiteY10" fmla="*/ 54148 h 90379"/>
                <a:gd name="connsiteX11" fmla="*/ 14662 w 39077"/>
                <a:gd name="connsiteY11" fmla="*/ 54148 h 90379"/>
                <a:gd name="connsiteX12" fmla="*/ 7872 w 39077"/>
                <a:gd name="connsiteY12" fmla="*/ 66823 h 90379"/>
                <a:gd name="connsiteX13" fmla="*/ 12399 w 39077"/>
                <a:gd name="connsiteY13" fmla="*/ 76782 h 90379"/>
                <a:gd name="connsiteX14" fmla="*/ 23263 w 39077"/>
                <a:gd name="connsiteY14" fmla="*/ 84478 h 90379"/>
                <a:gd name="connsiteX15" fmla="*/ 23263 w 39077"/>
                <a:gd name="connsiteY15" fmla="*/ 89910 h 90379"/>
                <a:gd name="connsiteX16" fmla="*/ 21000 w 39077"/>
                <a:gd name="connsiteY16" fmla="*/ 90362 h 9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077" h="90379">
                  <a:moveTo>
                    <a:pt x="21000" y="90362"/>
                  </a:moveTo>
                  <a:lnTo>
                    <a:pt x="18738" y="90362"/>
                  </a:lnTo>
                  <a:cubicBezTo>
                    <a:pt x="14165" y="88054"/>
                    <a:pt x="10045" y="84994"/>
                    <a:pt x="6514" y="81309"/>
                  </a:cubicBezTo>
                  <a:cubicBezTo>
                    <a:pt x="2260" y="77298"/>
                    <a:pt x="-186" y="71753"/>
                    <a:pt x="-275" y="65918"/>
                  </a:cubicBezTo>
                  <a:cubicBezTo>
                    <a:pt x="448" y="59300"/>
                    <a:pt x="3301" y="53093"/>
                    <a:pt x="7872" y="48263"/>
                  </a:cubicBezTo>
                  <a:lnTo>
                    <a:pt x="7872" y="48263"/>
                  </a:lnTo>
                  <a:cubicBezTo>
                    <a:pt x="18193" y="34724"/>
                    <a:pt x="25844" y="19369"/>
                    <a:pt x="30506" y="2995"/>
                  </a:cubicBezTo>
                  <a:cubicBezTo>
                    <a:pt x="31095" y="822"/>
                    <a:pt x="33359" y="-454"/>
                    <a:pt x="35487" y="134"/>
                  </a:cubicBezTo>
                  <a:cubicBezTo>
                    <a:pt x="35668" y="175"/>
                    <a:pt x="35803" y="225"/>
                    <a:pt x="35938" y="279"/>
                  </a:cubicBezTo>
                  <a:cubicBezTo>
                    <a:pt x="38022" y="931"/>
                    <a:pt x="39243" y="3136"/>
                    <a:pt x="38654" y="5259"/>
                  </a:cubicBezTo>
                  <a:cubicBezTo>
                    <a:pt x="33630" y="22850"/>
                    <a:pt x="25482" y="39409"/>
                    <a:pt x="14662" y="54148"/>
                  </a:cubicBezTo>
                  <a:lnTo>
                    <a:pt x="14662" y="54148"/>
                  </a:lnTo>
                  <a:cubicBezTo>
                    <a:pt x="11358" y="57733"/>
                    <a:pt x="9049" y="62093"/>
                    <a:pt x="7872" y="66823"/>
                  </a:cubicBezTo>
                  <a:cubicBezTo>
                    <a:pt x="8190" y="70567"/>
                    <a:pt x="9773" y="74084"/>
                    <a:pt x="12399" y="76782"/>
                  </a:cubicBezTo>
                  <a:cubicBezTo>
                    <a:pt x="15750" y="79706"/>
                    <a:pt x="19370" y="82287"/>
                    <a:pt x="23263" y="84478"/>
                  </a:cubicBezTo>
                  <a:cubicBezTo>
                    <a:pt x="24667" y="86026"/>
                    <a:pt x="24667" y="88362"/>
                    <a:pt x="23263" y="89910"/>
                  </a:cubicBezTo>
                  <a:cubicBezTo>
                    <a:pt x="22539" y="90254"/>
                    <a:pt x="21770" y="90408"/>
                    <a:pt x="21000" y="90362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E9F74F2-0A11-9170-2270-F8312D090DD9}"/>
                </a:ext>
              </a:extLst>
            </p:cNvPr>
            <p:cNvSpPr/>
            <p:nvPr/>
          </p:nvSpPr>
          <p:spPr>
            <a:xfrm>
              <a:off x="10619923" y="2018436"/>
              <a:ext cx="19918" cy="35904"/>
            </a:xfrm>
            <a:custGeom>
              <a:avLst/>
              <a:gdLst>
                <a:gd name="connsiteX0" fmla="*/ 1592 w 19918"/>
                <a:gd name="connsiteY0" fmla="*/ 11278 h 35904"/>
                <a:gd name="connsiteX1" fmla="*/ 1592 w 19918"/>
                <a:gd name="connsiteY1" fmla="*/ 31196 h 35904"/>
                <a:gd name="connsiteX2" fmla="*/ 7025 w 19918"/>
                <a:gd name="connsiteY2" fmla="*/ 35723 h 35904"/>
                <a:gd name="connsiteX3" fmla="*/ 14268 w 19918"/>
                <a:gd name="connsiteY3" fmla="*/ 33459 h 35904"/>
                <a:gd name="connsiteX4" fmla="*/ 18794 w 19918"/>
                <a:gd name="connsiteY4" fmla="*/ 26669 h 35904"/>
                <a:gd name="connsiteX5" fmla="*/ 18794 w 19918"/>
                <a:gd name="connsiteY5" fmla="*/ 14900 h 35904"/>
                <a:gd name="connsiteX6" fmla="*/ 18794 w 19918"/>
                <a:gd name="connsiteY6" fmla="*/ 4035 h 35904"/>
                <a:gd name="connsiteX7" fmla="*/ 8835 w 19918"/>
                <a:gd name="connsiteY7" fmla="*/ 414 h 35904"/>
                <a:gd name="connsiteX8" fmla="*/ 1592 w 19918"/>
                <a:gd name="connsiteY8" fmla="*/ 11278 h 3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8" h="35904">
                  <a:moveTo>
                    <a:pt x="1592" y="11278"/>
                  </a:moveTo>
                  <a:cubicBezTo>
                    <a:pt x="-898" y="17688"/>
                    <a:pt x="-898" y="24786"/>
                    <a:pt x="1592" y="31196"/>
                  </a:cubicBezTo>
                  <a:cubicBezTo>
                    <a:pt x="1592" y="31196"/>
                    <a:pt x="4309" y="35270"/>
                    <a:pt x="7025" y="35723"/>
                  </a:cubicBezTo>
                  <a:cubicBezTo>
                    <a:pt x="9650" y="36293"/>
                    <a:pt x="12411" y="35433"/>
                    <a:pt x="14268" y="33459"/>
                  </a:cubicBezTo>
                  <a:cubicBezTo>
                    <a:pt x="16350" y="31617"/>
                    <a:pt x="17889" y="29281"/>
                    <a:pt x="18794" y="26669"/>
                  </a:cubicBezTo>
                  <a:cubicBezTo>
                    <a:pt x="19247" y="22758"/>
                    <a:pt x="19247" y="18811"/>
                    <a:pt x="18794" y="14900"/>
                  </a:cubicBezTo>
                  <a:cubicBezTo>
                    <a:pt x="19926" y="11364"/>
                    <a:pt x="19926" y="7571"/>
                    <a:pt x="18794" y="4035"/>
                  </a:cubicBezTo>
                  <a:cubicBezTo>
                    <a:pt x="16712" y="686"/>
                    <a:pt x="12592" y="-808"/>
                    <a:pt x="8835" y="414"/>
                  </a:cubicBezTo>
                  <a:cubicBezTo>
                    <a:pt x="5214" y="1319"/>
                    <a:pt x="3403" y="4035"/>
                    <a:pt x="1592" y="11278"/>
                  </a:cubicBezTo>
                  <a:close/>
                </a:path>
              </a:pathLst>
            </a:custGeom>
            <a:solidFill>
              <a:srgbClr val="020002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DADFA55-776D-8068-DDA7-7E0087DB0F7A}"/>
                </a:ext>
              </a:extLst>
            </p:cNvPr>
            <p:cNvSpPr/>
            <p:nvPr/>
          </p:nvSpPr>
          <p:spPr>
            <a:xfrm>
              <a:off x="10624156" y="1959723"/>
              <a:ext cx="48910" cy="37421"/>
            </a:xfrm>
            <a:custGeom>
              <a:avLst/>
              <a:gdLst>
                <a:gd name="connsiteX0" fmla="*/ 3244 w 48910"/>
                <a:gd name="connsiteY0" fmla="*/ 36946 h 37421"/>
                <a:gd name="connsiteX1" fmla="*/ 982 w 48910"/>
                <a:gd name="connsiteY1" fmla="*/ 36946 h 37421"/>
                <a:gd name="connsiteX2" fmla="*/ 846 w 48910"/>
                <a:gd name="connsiteY2" fmla="*/ 31187 h 37421"/>
                <a:gd name="connsiteX3" fmla="*/ 982 w 48910"/>
                <a:gd name="connsiteY3" fmla="*/ 31061 h 37421"/>
                <a:gd name="connsiteX4" fmla="*/ 43080 w 48910"/>
                <a:gd name="connsiteY4" fmla="*/ 278 h 37421"/>
                <a:gd name="connsiteX5" fmla="*/ 48377 w 48910"/>
                <a:gd name="connsiteY5" fmla="*/ 2564 h 37421"/>
                <a:gd name="connsiteX6" fmla="*/ 48512 w 48910"/>
                <a:gd name="connsiteY6" fmla="*/ 2995 h 37421"/>
                <a:gd name="connsiteX7" fmla="*/ 45526 w 48910"/>
                <a:gd name="connsiteY7" fmla="*/ 7929 h 37421"/>
                <a:gd name="connsiteX8" fmla="*/ 45345 w 48910"/>
                <a:gd name="connsiteY8" fmla="*/ 7974 h 37421"/>
                <a:gd name="connsiteX9" fmla="*/ 7771 w 48910"/>
                <a:gd name="connsiteY9" fmla="*/ 35587 h 37421"/>
                <a:gd name="connsiteX10" fmla="*/ 3562 w 48910"/>
                <a:gd name="connsiteY10" fmla="*/ 37113 h 37421"/>
                <a:gd name="connsiteX11" fmla="*/ 3244 w 48910"/>
                <a:gd name="connsiteY11" fmla="*/ 36946 h 3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910" h="37421">
                  <a:moveTo>
                    <a:pt x="3244" y="36946"/>
                  </a:moveTo>
                  <a:lnTo>
                    <a:pt x="982" y="36946"/>
                  </a:lnTo>
                  <a:cubicBezTo>
                    <a:pt x="-649" y="35388"/>
                    <a:pt x="-693" y="32812"/>
                    <a:pt x="846" y="31187"/>
                  </a:cubicBezTo>
                  <a:cubicBezTo>
                    <a:pt x="890" y="31142"/>
                    <a:pt x="936" y="31101"/>
                    <a:pt x="982" y="31061"/>
                  </a:cubicBezTo>
                  <a:cubicBezTo>
                    <a:pt x="10714" y="15928"/>
                    <a:pt x="25697" y="4955"/>
                    <a:pt x="43080" y="278"/>
                  </a:cubicBezTo>
                  <a:cubicBezTo>
                    <a:pt x="45162" y="-550"/>
                    <a:pt x="47562" y="473"/>
                    <a:pt x="48377" y="2564"/>
                  </a:cubicBezTo>
                  <a:cubicBezTo>
                    <a:pt x="48423" y="2705"/>
                    <a:pt x="48468" y="2850"/>
                    <a:pt x="48512" y="2995"/>
                  </a:cubicBezTo>
                  <a:cubicBezTo>
                    <a:pt x="49057" y="5176"/>
                    <a:pt x="47743" y="7390"/>
                    <a:pt x="45526" y="7929"/>
                  </a:cubicBezTo>
                  <a:cubicBezTo>
                    <a:pt x="45480" y="7947"/>
                    <a:pt x="45389" y="7960"/>
                    <a:pt x="45345" y="7974"/>
                  </a:cubicBezTo>
                  <a:cubicBezTo>
                    <a:pt x="30043" y="12591"/>
                    <a:pt x="16734" y="22342"/>
                    <a:pt x="7771" y="35587"/>
                  </a:cubicBezTo>
                  <a:cubicBezTo>
                    <a:pt x="7048" y="37172"/>
                    <a:pt x="5147" y="37855"/>
                    <a:pt x="3562" y="37113"/>
                  </a:cubicBezTo>
                  <a:cubicBezTo>
                    <a:pt x="3471" y="37063"/>
                    <a:pt x="3336" y="37009"/>
                    <a:pt x="3244" y="36946"/>
                  </a:cubicBezTo>
                  <a:close/>
                </a:path>
              </a:pathLst>
            </a:custGeom>
            <a:solidFill>
              <a:srgbClr val="200C0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08CC473-EDF8-CDB4-79C2-7AE4B290D555}"/>
                </a:ext>
              </a:extLst>
            </p:cNvPr>
            <p:cNvSpPr/>
            <p:nvPr/>
          </p:nvSpPr>
          <p:spPr>
            <a:xfrm>
              <a:off x="10800599" y="2325086"/>
              <a:ext cx="181512" cy="253737"/>
            </a:xfrm>
            <a:custGeom>
              <a:avLst/>
              <a:gdLst>
                <a:gd name="connsiteX0" fmla="*/ 140508 w 181512"/>
                <a:gd name="connsiteY0" fmla="*/ 228 h 253737"/>
                <a:gd name="connsiteX1" fmla="*/ 84375 w 181512"/>
                <a:gd name="connsiteY1" fmla="*/ 83974 h 253737"/>
                <a:gd name="connsiteX2" fmla="*/ 9684 w 181512"/>
                <a:gd name="connsiteY2" fmla="*/ 152781 h 253737"/>
                <a:gd name="connsiteX3" fmla="*/ -275 w 181512"/>
                <a:gd name="connsiteY3" fmla="*/ 166362 h 253737"/>
                <a:gd name="connsiteX4" fmla="*/ 2440 w 181512"/>
                <a:gd name="connsiteY4" fmla="*/ 176320 h 253737"/>
                <a:gd name="connsiteX5" fmla="*/ 36391 w 181512"/>
                <a:gd name="connsiteY5" fmla="*/ 246033 h 253737"/>
                <a:gd name="connsiteX6" fmla="*/ 44992 w 181512"/>
                <a:gd name="connsiteY6" fmla="*/ 253729 h 253737"/>
                <a:gd name="connsiteX7" fmla="*/ 54047 w 181512"/>
                <a:gd name="connsiteY7" fmla="*/ 249655 h 253737"/>
                <a:gd name="connsiteX8" fmla="*/ 56763 w 181512"/>
                <a:gd name="connsiteY8" fmla="*/ 247391 h 253737"/>
                <a:gd name="connsiteX9" fmla="*/ 106558 w 181512"/>
                <a:gd name="connsiteY9" fmla="*/ 198502 h 253737"/>
                <a:gd name="connsiteX10" fmla="*/ 145940 w 181512"/>
                <a:gd name="connsiteY10" fmla="*/ 153234 h 253737"/>
                <a:gd name="connsiteX11" fmla="*/ 179891 w 181512"/>
                <a:gd name="connsiteY11" fmla="*/ 72204 h 253737"/>
                <a:gd name="connsiteX12" fmla="*/ 157709 w 181512"/>
                <a:gd name="connsiteY12" fmla="*/ 6113 h 253737"/>
                <a:gd name="connsiteX13" fmla="*/ 140508 w 181512"/>
                <a:gd name="connsiteY13" fmla="*/ 228 h 25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512" h="253737">
                  <a:moveTo>
                    <a:pt x="140508" y="228"/>
                  </a:moveTo>
                  <a:cubicBezTo>
                    <a:pt x="126973" y="31273"/>
                    <a:pt x="107960" y="59638"/>
                    <a:pt x="84375" y="83974"/>
                  </a:cubicBezTo>
                  <a:cubicBezTo>
                    <a:pt x="60791" y="108301"/>
                    <a:pt x="35848" y="131274"/>
                    <a:pt x="9684" y="152781"/>
                  </a:cubicBezTo>
                  <a:cubicBezTo>
                    <a:pt x="4749" y="155859"/>
                    <a:pt x="1174" y="160721"/>
                    <a:pt x="-275" y="166362"/>
                  </a:cubicBezTo>
                  <a:cubicBezTo>
                    <a:pt x="-95" y="169834"/>
                    <a:pt x="856" y="173229"/>
                    <a:pt x="2440" y="176320"/>
                  </a:cubicBezTo>
                  <a:cubicBezTo>
                    <a:pt x="12399" y="200204"/>
                    <a:pt x="23716" y="223481"/>
                    <a:pt x="36391" y="246033"/>
                  </a:cubicBezTo>
                  <a:cubicBezTo>
                    <a:pt x="36391" y="249655"/>
                    <a:pt x="40918" y="253729"/>
                    <a:pt x="44992" y="253729"/>
                  </a:cubicBezTo>
                  <a:cubicBezTo>
                    <a:pt x="48432" y="253711"/>
                    <a:pt x="51738" y="252230"/>
                    <a:pt x="54047" y="249655"/>
                  </a:cubicBezTo>
                  <a:lnTo>
                    <a:pt x="56763" y="247391"/>
                  </a:lnTo>
                  <a:cubicBezTo>
                    <a:pt x="74553" y="232376"/>
                    <a:pt x="91211" y="216034"/>
                    <a:pt x="106558" y="198502"/>
                  </a:cubicBezTo>
                  <a:cubicBezTo>
                    <a:pt x="121179" y="184758"/>
                    <a:pt x="134351" y="169594"/>
                    <a:pt x="145940" y="153234"/>
                  </a:cubicBezTo>
                  <a:cubicBezTo>
                    <a:pt x="162236" y="128590"/>
                    <a:pt x="173734" y="101103"/>
                    <a:pt x="179891" y="72204"/>
                  </a:cubicBezTo>
                  <a:cubicBezTo>
                    <a:pt x="184735" y="47800"/>
                    <a:pt x="176315" y="22654"/>
                    <a:pt x="157709" y="6113"/>
                  </a:cubicBezTo>
                  <a:cubicBezTo>
                    <a:pt x="153319" y="1428"/>
                    <a:pt x="146845" y="-772"/>
                    <a:pt x="140508" y="228"/>
                  </a:cubicBezTo>
                  <a:close/>
                </a:path>
              </a:pathLst>
            </a:custGeom>
            <a:solidFill>
              <a:srgbClr val="5282D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76F2EDA-EA86-D32D-DF50-D3F017A4E9DF}"/>
                </a:ext>
              </a:extLst>
            </p:cNvPr>
            <p:cNvSpPr/>
            <p:nvPr/>
          </p:nvSpPr>
          <p:spPr>
            <a:xfrm>
              <a:off x="10699142" y="2340515"/>
              <a:ext cx="95584" cy="233349"/>
            </a:xfrm>
            <a:custGeom>
              <a:avLst/>
              <a:gdLst>
                <a:gd name="connsiteX0" fmla="*/ 29659 w 95584"/>
                <a:gd name="connsiteY0" fmla="*/ 6075 h 233349"/>
                <a:gd name="connsiteX1" fmla="*/ 1592 w 95584"/>
                <a:gd name="connsiteY1" fmla="*/ 51343 h 233349"/>
                <a:gd name="connsiteX2" fmla="*/ 1592 w 95584"/>
                <a:gd name="connsiteY2" fmla="*/ 104759 h 233349"/>
                <a:gd name="connsiteX3" fmla="*/ 10646 w 95584"/>
                <a:gd name="connsiteY3" fmla="*/ 174472 h 233349"/>
                <a:gd name="connsiteX4" fmla="*/ 22868 w 95584"/>
                <a:gd name="connsiteY4" fmla="*/ 219740 h 233349"/>
                <a:gd name="connsiteX5" fmla="*/ 37354 w 95584"/>
                <a:gd name="connsiteY5" fmla="*/ 233320 h 233349"/>
                <a:gd name="connsiteX6" fmla="*/ 50935 w 95584"/>
                <a:gd name="connsiteY6" fmla="*/ 222456 h 233349"/>
                <a:gd name="connsiteX7" fmla="*/ 91676 w 95584"/>
                <a:gd name="connsiteY7" fmla="*/ 158175 h 233349"/>
                <a:gd name="connsiteX8" fmla="*/ 94845 w 95584"/>
                <a:gd name="connsiteY8" fmla="*/ 152743 h 233349"/>
                <a:gd name="connsiteX9" fmla="*/ 92127 w 95584"/>
                <a:gd name="connsiteY9" fmla="*/ 133731 h 233349"/>
                <a:gd name="connsiteX10" fmla="*/ 65873 w 95584"/>
                <a:gd name="connsiteY10" fmla="*/ 75788 h 233349"/>
                <a:gd name="connsiteX11" fmla="*/ 45955 w 95584"/>
                <a:gd name="connsiteY11" fmla="*/ 11507 h 233349"/>
                <a:gd name="connsiteX12" fmla="*/ 43692 w 95584"/>
                <a:gd name="connsiteY12" fmla="*/ 643 h 233349"/>
                <a:gd name="connsiteX13" fmla="*/ 29659 w 95584"/>
                <a:gd name="connsiteY13" fmla="*/ 6075 h 23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584" h="233349">
                  <a:moveTo>
                    <a:pt x="29659" y="6075"/>
                  </a:moveTo>
                  <a:cubicBezTo>
                    <a:pt x="14946" y="17084"/>
                    <a:pt x="4897" y="33254"/>
                    <a:pt x="1592" y="51343"/>
                  </a:cubicBezTo>
                  <a:cubicBezTo>
                    <a:pt x="-898" y="69061"/>
                    <a:pt x="-898" y="87041"/>
                    <a:pt x="1592" y="104759"/>
                  </a:cubicBezTo>
                  <a:cubicBezTo>
                    <a:pt x="3856" y="128298"/>
                    <a:pt x="6572" y="150027"/>
                    <a:pt x="10646" y="174472"/>
                  </a:cubicBezTo>
                  <a:cubicBezTo>
                    <a:pt x="13362" y="189890"/>
                    <a:pt x="17481" y="205041"/>
                    <a:pt x="22868" y="219740"/>
                  </a:cubicBezTo>
                  <a:cubicBezTo>
                    <a:pt x="25585" y="226530"/>
                    <a:pt x="30564" y="233773"/>
                    <a:pt x="37354" y="233320"/>
                  </a:cubicBezTo>
                  <a:cubicBezTo>
                    <a:pt x="44144" y="232867"/>
                    <a:pt x="47766" y="227435"/>
                    <a:pt x="50935" y="222456"/>
                  </a:cubicBezTo>
                  <a:lnTo>
                    <a:pt x="91676" y="158175"/>
                  </a:lnTo>
                  <a:lnTo>
                    <a:pt x="94845" y="152743"/>
                  </a:lnTo>
                  <a:cubicBezTo>
                    <a:pt x="95976" y="146279"/>
                    <a:pt x="95026" y="139615"/>
                    <a:pt x="92127" y="133731"/>
                  </a:cubicBezTo>
                  <a:cubicBezTo>
                    <a:pt x="84387" y="113971"/>
                    <a:pt x="75605" y="94633"/>
                    <a:pt x="65873" y="75788"/>
                  </a:cubicBezTo>
                  <a:cubicBezTo>
                    <a:pt x="53470" y="56594"/>
                    <a:pt x="46589" y="34358"/>
                    <a:pt x="45955" y="11507"/>
                  </a:cubicBezTo>
                  <a:cubicBezTo>
                    <a:pt x="45955" y="7886"/>
                    <a:pt x="45955" y="2906"/>
                    <a:pt x="43692" y="643"/>
                  </a:cubicBezTo>
                  <a:cubicBezTo>
                    <a:pt x="41428" y="-1621"/>
                    <a:pt x="35091" y="2454"/>
                    <a:pt x="29659" y="6075"/>
                  </a:cubicBezTo>
                  <a:close/>
                </a:path>
              </a:pathLst>
            </a:custGeom>
            <a:solidFill>
              <a:srgbClr val="5282D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8EB0A6B-4FF8-02B6-8B32-D7B8501ABDFB}"/>
                </a:ext>
              </a:extLst>
            </p:cNvPr>
            <p:cNvSpPr/>
            <p:nvPr/>
          </p:nvSpPr>
          <p:spPr>
            <a:xfrm>
              <a:off x="10260009" y="3362828"/>
              <a:ext cx="69117" cy="126786"/>
            </a:xfrm>
            <a:custGeom>
              <a:avLst/>
              <a:gdLst>
                <a:gd name="connsiteX0" fmla="*/ 5700 w 69117"/>
                <a:gd name="connsiteY0" fmla="*/ 100069 h 126786"/>
                <a:gd name="connsiteX1" fmla="*/ 26976 w 69117"/>
                <a:gd name="connsiteY1" fmla="*/ 17229 h 126786"/>
                <a:gd name="connsiteX2" fmla="*/ 50515 w 69117"/>
                <a:gd name="connsiteY2" fmla="*/ 3196 h 126786"/>
                <a:gd name="connsiteX3" fmla="*/ 66359 w 69117"/>
                <a:gd name="connsiteY3" fmla="*/ 27188 h 126786"/>
                <a:gd name="connsiteX4" fmla="*/ 52326 w 69117"/>
                <a:gd name="connsiteY4" fmla="*/ 63402 h 126786"/>
                <a:gd name="connsiteX5" fmla="*/ 36482 w 69117"/>
                <a:gd name="connsiteY5" fmla="*/ 113649 h 126786"/>
                <a:gd name="connsiteX6" fmla="*/ 32408 w 69117"/>
                <a:gd name="connsiteY6" fmla="*/ 122250 h 126786"/>
                <a:gd name="connsiteX7" fmla="*/ 23807 w 69117"/>
                <a:gd name="connsiteY7" fmla="*/ 126777 h 126786"/>
                <a:gd name="connsiteX8" fmla="*/ 14755 w 69117"/>
                <a:gd name="connsiteY8" fmla="*/ 119081 h 126786"/>
                <a:gd name="connsiteX9" fmla="*/ 5700 w 69117"/>
                <a:gd name="connsiteY9" fmla="*/ 100069 h 12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117" h="126786">
                  <a:moveTo>
                    <a:pt x="5700" y="100069"/>
                  </a:moveTo>
                  <a:cubicBezTo>
                    <a:pt x="-7336" y="70867"/>
                    <a:pt x="1491" y="36544"/>
                    <a:pt x="26976" y="17229"/>
                  </a:cubicBezTo>
                  <a:lnTo>
                    <a:pt x="50515" y="3196"/>
                  </a:lnTo>
                  <a:cubicBezTo>
                    <a:pt x="69075" y="-8574"/>
                    <a:pt x="71791" y="14965"/>
                    <a:pt x="66359" y="27188"/>
                  </a:cubicBezTo>
                  <a:cubicBezTo>
                    <a:pt x="60248" y="38649"/>
                    <a:pt x="55541" y="50808"/>
                    <a:pt x="52326" y="63402"/>
                  </a:cubicBezTo>
                  <a:cubicBezTo>
                    <a:pt x="47936" y="80418"/>
                    <a:pt x="42639" y="97190"/>
                    <a:pt x="36482" y="113649"/>
                  </a:cubicBezTo>
                  <a:cubicBezTo>
                    <a:pt x="35396" y="116637"/>
                    <a:pt x="34038" y="119521"/>
                    <a:pt x="32408" y="122250"/>
                  </a:cubicBezTo>
                  <a:cubicBezTo>
                    <a:pt x="30462" y="125089"/>
                    <a:pt x="27249" y="126782"/>
                    <a:pt x="23807" y="126777"/>
                  </a:cubicBezTo>
                  <a:cubicBezTo>
                    <a:pt x="19733" y="126777"/>
                    <a:pt x="17017" y="122703"/>
                    <a:pt x="14755" y="119081"/>
                  </a:cubicBezTo>
                  <a:cubicBezTo>
                    <a:pt x="10997" y="113120"/>
                    <a:pt x="7963" y="106737"/>
                    <a:pt x="5700" y="100069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B67D0A0-1CCE-5CC6-6133-E194D612C937}"/>
                </a:ext>
              </a:extLst>
            </p:cNvPr>
            <p:cNvSpPr/>
            <p:nvPr/>
          </p:nvSpPr>
          <p:spPr>
            <a:xfrm>
              <a:off x="10695126" y="3705603"/>
              <a:ext cx="235262" cy="106642"/>
            </a:xfrm>
            <a:custGeom>
              <a:avLst/>
              <a:gdLst>
                <a:gd name="connsiteX0" fmla="*/ 114252 w 235262"/>
                <a:gd name="connsiteY0" fmla="*/ 3098 h 106642"/>
                <a:gd name="connsiteX1" fmla="*/ -275 w 235262"/>
                <a:gd name="connsiteY1" fmla="*/ 99972 h 106642"/>
                <a:gd name="connsiteX2" fmla="*/ 2440 w 235262"/>
                <a:gd name="connsiteY2" fmla="*/ 104498 h 106642"/>
                <a:gd name="connsiteX3" fmla="*/ 59025 w 235262"/>
                <a:gd name="connsiteY3" fmla="*/ 81864 h 106642"/>
                <a:gd name="connsiteX4" fmla="*/ 121495 w 235262"/>
                <a:gd name="connsiteY4" fmla="*/ 81864 h 106642"/>
                <a:gd name="connsiteX5" fmla="*/ 234665 w 235262"/>
                <a:gd name="connsiteY5" fmla="*/ 36597 h 106642"/>
                <a:gd name="connsiteX6" fmla="*/ 198903 w 235262"/>
                <a:gd name="connsiteY6" fmla="*/ 1740 h 106642"/>
                <a:gd name="connsiteX7" fmla="*/ 114252 w 235262"/>
                <a:gd name="connsiteY7" fmla="*/ 3098 h 10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262" h="106642">
                  <a:moveTo>
                    <a:pt x="114252" y="3098"/>
                  </a:moveTo>
                  <a:cubicBezTo>
                    <a:pt x="73963" y="11699"/>
                    <a:pt x="23716" y="71453"/>
                    <a:pt x="-275" y="99972"/>
                  </a:cubicBezTo>
                  <a:cubicBezTo>
                    <a:pt x="-275" y="99972"/>
                    <a:pt x="-275" y="103593"/>
                    <a:pt x="2440" y="104498"/>
                  </a:cubicBezTo>
                  <a:cubicBezTo>
                    <a:pt x="32317" y="110383"/>
                    <a:pt x="37749" y="104498"/>
                    <a:pt x="59025" y="81864"/>
                  </a:cubicBezTo>
                  <a:cubicBezTo>
                    <a:pt x="80301" y="59231"/>
                    <a:pt x="101124" y="71453"/>
                    <a:pt x="121495" y="81864"/>
                  </a:cubicBezTo>
                  <a:cubicBezTo>
                    <a:pt x="175816" y="109478"/>
                    <a:pt x="240097" y="69190"/>
                    <a:pt x="234665" y="36597"/>
                  </a:cubicBezTo>
                  <a:cubicBezTo>
                    <a:pt x="227919" y="20635"/>
                    <a:pt x="215018" y="8064"/>
                    <a:pt x="198903" y="1740"/>
                  </a:cubicBezTo>
                  <a:cubicBezTo>
                    <a:pt x="170746" y="-980"/>
                    <a:pt x="142318" y="-528"/>
                    <a:pt x="114252" y="3098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D9B6D37-10D4-A862-BCF3-5C1D3DF847F8}"/>
                </a:ext>
              </a:extLst>
            </p:cNvPr>
            <p:cNvSpPr/>
            <p:nvPr/>
          </p:nvSpPr>
          <p:spPr>
            <a:xfrm>
              <a:off x="10031347" y="3227720"/>
              <a:ext cx="1123420" cy="866080"/>
            </a:xfrm>
            <a:custGeom>
              <a:avLst/>
              <a:gdLst>
                <a:gd name="connsiteX0" fmla="*/ 1075894 w 1123420"/>
                <a:gd name="connsiteY0" fmla="*/ 855347 h 866080"/>
                <a:gd name="connsiteX1" fmla="*/ 20246 w 1123420"/>
                <a:gd name="connsiteY1" fmla="*/ 60895 h 866080"/>
                <a:gd name="connsiteX2" fmla="*/ 50576 w 1123420"/>
                <a:gd name="connsiteY2" fmla="*/ 7479 h 866080"/>
                <a:gd name="connsiteX3" fmla="*/ 1105318 w 1123420"/>
                <a:gd name="connsiteY3" fmla="*/ 818680 h 866080"/>
                <a:gd name="connsiteX4" fmla="*/ 1075894 w 1123420"/>
                <a:gd name="connsiteY4" fmla="*/ 855347 h 86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420" h="866080">
                  <a:moveTo>
                    <a:pt x="1075894" y="855347"/>
                  </a:moveTo>
                  <a:cubicBezTo>
                    <a:pt x="849554" y="684687"/>
                    <a:pt x="163746" y="169991"/>
                    <a:pt x="20246" y="60895"/>
                  </a:cubicBezTo>
                  <a:cubicBezTo>
                    <a:pt x="-25022" y="26491"/>
                    <a:pt x="13456" y="-17871"/>
                    <a:pt x="50576" y="7479"/>
                  </a:cubicBezTo>
                  <a:cubicBezTo>
                    <a:pt x="87696" y="32829"/>
                    <a:pt x="1043301" y="768885"/>
                    <a:pt x="1105318" y="818680"/>
                  </a:cubicBezTo>
                  <a:cubicBezTo>
                    <a:pt x="1143796" y="849915"/>
                    <a:pt x="1113467" y="883866"/>
                    <a:pt x="1075894" y="855347"/>
                  </a:cubicBezTo>
                  <a:close/>
                </a:path>
              </a:pathLst>
            </a:custGeom>
            <a:solidFill>
              <a:srgbClr val="AF5127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534B017-429B-3339-18E5-6F513B92EAC2}"/>
                </a:ext>
              </a:extLst>
            </p:cNvPr>
            <p:cNvSpPr/>
            <p:nvPr/>
          </p:nvSpPr>
          <p:spPr>
            <a:xfrm>
              <a:off x="9730770" y="3204678"/>
              <a:ext cx="493625" cy="605432"/>
            </a:xfrm>
            <a:custGeom>
              <a:avLst/>
              <a:gdLst>
                <a:gd name="connsiteX0" fmla="*/ -128 w 493625"/>
                <a:gd name="connsiteY0" fmla="*/ 605424 h 605432"/>
                <a:gd name="connsiteX1" fmla="*/ 493292 w 493625"/>
                <a:gd name="connsiteY1" fmla="*/ 62209 h 605432"/>
                <a:gd name="connsiteX2" fmla="*/ 438066 w 493625"/>
                <a:gd name="connsiteY2" fmla="*/ 192 h 605432"/>
                <a:gd name="connsiteX3" fmla="*/ -128 w 493625"/>
                <a:gd name="connsiteY3" fmla="*/ 605424 h 60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625" h="605432">
                  <a:moveTo>
                    <a:pt x="-128" y="605424"/>
                  </a:moveTo>
                  <a:cubicBezTo>
                    <a:pt x="235266" y="288548"/>
                    <a:pt x="497820" y="114267"/>
                    <a:pt x="493292" y="62209"/>
                  </a:cubicBezTo>
                  <a:cubicBezTo>
                    <a:pt x="483425" y="35283"/>
                    <a:pt x="463688" y="13120"/>
                    <a:pt x="438066" y="192"/>
                  </a:cubicBezTo>
                  <a:cubicBezTo>
                    <a:pt x="400041" y="-11125"/>
                    <a:pt x="-9180" y="459661"/>
                    <a:pt x="-128" y="605424"/>
                  </a:cubicBezTo>
                  <a:close/>
                </a:path>
              </a:pathLst>
            </a:custGeom>
            <a:solidFill>
              <a:srgbClr val="231116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461CEF6-0318-FDA2-E17F-1A5140F9F401}"/>
                </a:ext>
              </a:extLst>
            </p:cNvPr>
            <p:cNvSpPr/>
            <p:nvPr/>
          </p:nvSpPr>
          <p:spPr>
            <a:xfrm>
              <a:off x="10275491" y="3347472"/>
              <a:ext cx="176973" cy="259526"/>
            </a:xfrm>
            <a:custGeom>
              <a:avLst/>
              <a:gdLst>
                <a:gd name="connsiteX0" fmla="*/ 103388 w 176973"/>
                <a:gd name="connsiteY0" fmla="*/ 258923 h 259526"/>
                <a:gd name="connsiteX1" fmla="*/ 69437 w 176973"/>
                <a:gd name="connsiteY1" fmla="*/ 244890 h 259526"/>
                <a:gd name="connsiteX2" fmla="*/ 8779 w 176973"/>
                <a:gd name="connsiteY2" fmla="*/ 175631 h 259526"/>
                <a:gd name="connsiteX3" fmla="*/ -275 w 176973"/>
                <a:gd name="connsiteY3" fmla="*/ 146206 h 259526"/>
                <a:gd name="connsiteX4" fmla="*/ 5156 w 176973"/>
                <a:gd name="connsiteY4" fmla="*/ 122667 h 259526"/>
                <a:gd name="connsiteX5" fmla="*/ 59478 w 176973"/>
                <a:gd name="connsiteY5" fmla="*/ 7686 h 259526"/>
                <a:gd name="connsiteX6" fmla="*/ 73058 w 176973"/>
                <a:gd name="connsiteY6" fmla="*/ -9 h 259526"/>
                <a:gd name="connsiteX7" fmla="*/ 82112 w 176973"/>
                <a:gd name="connsiteY7" fmla="*/ 5423 h 259526"/>
                <a:gd name="connsiteX8" fmla="*/ 94334 w 176973"/>
                <a:gd name="connsiteY8" fmla="*/ 50691 h 259526"/>
                <a:gd name="connsiteX9" fmla="*/ 102484 w 176973"/>
                <a:gd name="connsiteY9" fmla="*/ 44806 h 259526"/>
                <a:gd name="connsiteX10" fmla="*/ 112443 w 176973"/>
                <a:gd name="connsiteY10" fmla="*/ 47522 h 259526"/>
                <a:gd name="connsiteX11" fmla="*/ 136435 w 176973"/>
                <a:gd name="connsiteY11" fmla="*/ 87811 h 259526"/>
                <a:gd name="connsiteX12" fmla="*/ 157710 w 176973"/>
                <a:gd name="connsiteY12" fmla="*/ 103655 h 259526"/>
                <a:gd name="connsiteX13" fmla="*/ 157710 w 176973"/>
                <a:gd name="connsiteY13" fmla="*/ 129910 h 259526"/>
                <a:gd name="connsiteX14" fmla="*/ 176269 w 176973"/>
                <a:gd name="connsiteY14" fmla="*/ 159334 h 259526"/>
                <a:gd name="connsiteX15" fmla="*/ 162689 w 176973"/>
                <a:gd name="connsiteY15" fmla="*/ 196906 h 259526"/>
                <a:gd name="connsiteX16" fmla="*/ 151825 w 176973"/>
                <a:gd name="connsiteY16" fmla="*/ 233121 h 259526"/>
                <a:gd name="connsiteX17" fmla="*/ 103388 w 176973"/>
                <a:gd name="connsiteY17" fmla="*/ 258923 h 25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6973" h="259526">
                  <a:moveTo>
                    <a:pt x="103388" y="258923"/>
                  </a:moveTo>
                  <a:cubicBezTo>
                    <a:pt x="91211" y="256719"/>
                    <a:pt x="79623" y="251934"/>
                    <a:pt x="69437" y="244890"/>
                  </a:cubicBezTo>
                  <a:cubicBezTo>
                    <a:pt x="44269" y="226643"/>
                    <a:pt x="23535" y="202972"/>
                    <a:pt x="8779" y="175631"/>
                  </a:cubicBezTo>
                  <a:cubicBezTo>
                    <a:pt x="3210" y="166799"/>
                    <a:pt x="86" y="156645"/>
                    <a:pt x="-275" y="146206"/>
                  </a:cubicBezTo>
                  <a:cubicBezTo>
                    <a:pt x="178" y="138108"/>
                    <a:pt x="2033" y="130150"/>
                    <a:pt x="5156" y="122667"/>
                  </a:cubicBezTo>
                  <a:cubicBezTo>
                    <a:pt x="15976" y="81306"/>
                    <a:pt x="34401" y="42316"/>
                    <a:pt x="59478" y="7686"/>
                  </a:cubicBezTo>
                  <a:cubicBezTo>
                    <a:pt x="62556" y="3151"/>
                    <a:pt x="67582" y="308"/>
                    <a:pt x="73058" y="-9"/>
                  </a:cubicBezTo>
                  <a:cubicBezTo>
                    <a:pt x="76726" y="398"/>
                    <a:pt x="80031" y="2381"/>
                    <a:pt x="82112" y="5423"/>
                  </a:cubicBezTo>
                  <a:cubicBezTo>
                    <a:pt x="91664" y="18474"/>
                    <a:pt x="96010" y="34607"/>
                    <a:pt x="94334" y="50691"/>
                  </a:cubicBezTo>
                  <a:cubicBezTo>
                    <a:pt x="95376" y="47088"/>
                    <a:pt x="98726" y="44661"/>
                    <a:pt x="102484" y="44806"/>
                  </a:cubicBezTo>
                  <a:cubicBezTo>
                    <a:pt x="106015" y="44639"/>
                    <a:pt x="109500" y="45589"/>
                    <a:pt x="112443" y="47522"/>
                  </a:cubicBezTo>
                  <a:cubicBezTo>
                    <a:pt x="131001" y="58839"/>
                    <a:pt x="117874" y="77852"/>
                    <a:pt x="136435" y="87811"/>
                  </a:cubicBezTo>
                  <a:cubicBezTo>
                    <a:pt x="144582" y="92338"/>
                    <a:pt x="154088" y="95506"/>
                    <a:pt x="157710" y="103655"/>
                  </a:cubicBezTo>
                  <a:cubicBezTo>
                    <a:pt x="161331" y="111803"/>
                    <a:pt x="157710" y="121309"/>
                    <a:pt x="157710" y="129910"/>
                  </a:cubicBezTo>
                  <a:cubicBezTo>
                    <a:pt x="157710" y="138511"/>
                    <a:pt x="173553" y="148017"/>
                    <a:pt x="176269" y="159334"/>
                  </a:cubicBezTo>
                  <a:cubicBezTo>
                    <a:pt x="178986" y="170651"/>
                    <a:pt x="168121" y="184684"/>
                    <a:pt x="162689" y="196906"/>
                  </a:cubicBezTo>
                  <a:cubicBezTo>
                    <a:pt x="157257" y="209129"/>
                    <a:pt x="156804" y="221351"/>
                    <a:pt x="151825" y="233121"/>
                  </a:cubicBezTo>
                  <a:cubicBezTo>
                    <a:pt x="143314" y="251644"/>
                    <a:pt x="123487" y="262205"/>
                    <a:pt x="103388" y="258923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12482CD-0817-5020-027C-D5F13DE19C22}"/>
                </a:ext>
              </a:extLst>
            </p:cNvPr>
            <p:cNvSpPr/>
            <p:nvPr/>
          </p:nvSpPr>
          <p:spPr>
            <a:xfrm>
              <a:off x="11029046" y="2480818"/>
              <a:ext cx="340621" cy="903321"/>
            </a:xfrm>
            <a:custGeom>
              <a:avLst/>
              <a:gdLst>
                <a:gd name="connsiteX0" fmla="*/ 3502 w 340621"/>
                <a:gd name="connsiteY0" fmla="*/ 223388 h 903321"/>
                <a:gd name="connsiteX1" fmla="*/ 24778 w 340621"/>
                <a:gd name="connsiteY1" fmla="*/ 714545 h 903321"/>
                <a:gd name="connsiteX2" fmla="*/ 164656 w 340621"/>
                <a:gd name="connsiteY2" fmla="*/ 903312 h 903321"/>
                <a:gd name="connsiteX3" fmla="*/ 326714 w 340621"/>
                <a:gd name="connsiteY3" fmla="*/ 724504 h 903321"/>
                <a:gd name="connsiteX4" fmla="*/ 322640 w 340621"/>
                <a:gd name="connsiteY4" fmla="*/ 463761 h 903321"/>
                <a:gd name="connsiteX5" fmla="*/ 200870 w 340621"/>
                <a:gd name="connsiteY5" fmla="*/ 121988 h 903321"/>
                <a:gd name="connsiteX6" fmla="*/ 110334 w 340621"/>
                <a:gd name="connsiteY6" fmla="*/ 3386 h 903321"/>
                <a:gd name="connsiteX7" fmla="*/ 14231 w 340621"/>
                <a:gd name="connsiteY7" fmla="*/ 54430 h 903321"/>
                <a:gd name="connsiteX8" fmla="*/ 13914 w 340621"/>
                <a:gd name="connsiteY8" fmla="*/ 55444 h 903321"/>
                <a:gd name="connsiteX9" fmla="*/ 3502 w 340621"/>
                <a:gd name="connsiteY9" fmla="*/ 223388 h 90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621" h="903321">
                  <a:moveTo>
                    <a:pt x="3502" y="223388"/>
                  </a:moveTo>
                  <a:cubicBezTo>
                    <a:pt x="-5506" y="387407"/>
                    <a:pt x="1601" y="551920"/>
                    <a:pt x="24778" y="714545"/>
                  </a:cubicBezTo>
                  <a:cubicBezTo>
                    <a:pt x="36095" y="784710"/>
                    <a:pt x="74120" y="902860"/>
                    <a:pt x="164656" y="903312"/>
                  </a:cubicBezTo>
                  <a:cubicBezTo>
                    <a:pt x="244780" y="903312"/>
                    <a:pt x="308608" y="788784"/>
                    <a:pt x="326714" y="724504"/>
                  </a:cubicBezTo>
                  <a:cubicBezTo>
                    <a:pt x="346181" y="638509"/>
                    <a:pt x="344777" y="549104"/>
                    <a:pt x="322640" y="463761"/>
                  </a:cubicBezTo>
                  <a:cubicBezTo>
                    <a:pt x="297517" y="344901"/>
                    <a:pt x="256550" y="229952"/>
                    <a:pt x="200870" y="121988"/>
                  </a:cubicBezTo>
                  <a:cubicBezTo>
                    <a:pt x="178689" y="76720"/>
                    <a:pt x="158318" y="17872"/>
                    <a:pt x="110334" y="3386"/>
                  </a:cubicBezTo>
                  <a:cubicBezTo>
                    <a:pt x="69684" y="-9063"/>
                    <a:pt x="26679" y="13793"/>
                    <a:pt x="14231" y="54430"/>
                  </a:cubicBezTo>
                  <a:cubicBezTo>
                    <a:pt x="14095" y="54770"/>
                    <a:pt x="14004" y="55105"/>
                    <a:pt x="13914" y="55444"/>
                  </a:cubicBezTo>
                  <a:cubicBezTo>
                    <a:pt x="2552" y="110657"/>
                    <a:pt x="-934" y="167197"/>
                    <a:pt x="3502" y="223388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BC63100-1360-94FE-289A-DAE4FC181D6F}"/>
                </a:ext>
              </a:extLst>
            </p:cNvPr>
            <p:cNvSpPr/>
            <p:nvPr/>
          </p:nvSpPr>
          <p:spPr>
            <a:xfrm>
              <a:off x="10710629" y="3725290"/>
              <a:ext cx="259669" cy="162263"/>
            </a:xfrm>
            <a:custGeom>
              <a:avLst/>
              <a:gdLst>
                <a:gd name="connsiteX0" fmla="*/ 250848 w 259669"/>
                <a:gd name="connsiteY0" fmla="*/ 54482 h 162263"/>
                <a:gd name="connsiteX1" fmla="*/ 223687 w 259669"/>
                <a:gd name="connsiteY1" fmla="*/ 29585 h 162263"/>
                <a:gd name="connsiteX2" fmla="*/ 135867 w 259669"/>
                <a:gd name="connsiteY2" fmla="*/ 613 h 162263"/>
                <a:gd name="connsiteX3" fmla="*/ 105539 w 259669"/>
                <a:gd name="connsiteY3" fmla="*/ 3782 h 162263"/>
                <a:gd name="connsiteX4" fmla="*/ 86074 w 259669"/>
                <a:gd name="connsiteY4" fmla="*/ 18268 h 162263"/>
                <a:gd name="connsiteX5" fmla="*/ 1422 w 259669"/>
                <a:gd name="connsiteY5" fmla="*/ 112878 h 162263"/>
                <a:gd name="connsiteX6" fmla="*/ 1422 w 259669"/>
                <a:gd name="connsiteY6" fmla="*/ 128721 h 162263"/>
                <a:gd name="connsiteX7" fmla="*/ 10023 w 259669"/>
                <a:gd name="connsiteY7" fmla="*/ 135059 h 162263"/>
                <a:gd name="connsiteX8" fmla="*/ 57555 w 259669"/>
                <a:gd name="connsiteY8" fmla="*/ 127816 h 162263"/>
                <a:gd name="connsiteX9" fmla="*/ 55291 w 259669"/>
                <a:gd name="connsiteY9" fmla="*/ 137775 h 162263"/>
                <a:gd name="connsiteX10" fmla="*/ 61629 w 259669"/>
                <a:gd name="connsiteY10" fmla="*/ 145923 h 162263"/>
                <a:gd name="connsiteX11" fmla="*/ 101916 w 259669"/>
                <a:gd name="connsiteY11" fmla="*/ 145923 h 162263"/>
                <a:gd name="connsiteX12" fmla="*/ 128173 w 259669"/>
                <a:gd name="connsiteY12" fmla="*/ 158598 h 162263"/>
                <a:gd name="connsiteX13" fmla="*/ 142659 w 259669"/>
                <a:gd name="connsiteY13" fmla="*/ 158598 h 162263"/>
                <a:gd name="connsiteX14" fmla="*/ 172083 w 259669"/>
                <a:gd name="connsiteY14" fmla="*/ 162219 h 162263"/>
                <a:gd name="connsiteX15" fmla="*/ 196528 w 259669"/>
                <a:gd name="connsiteY15" fmla="*/ 154071 h 162263"/>
                <a:gd name="connsiteX16" fmla="*/ 230930 w 259669"/>
                <a:gd name="connsiteY16" fmla="*/ 135964 h 162263"/>
                <a:gd name="connsiteX17" fmla="*/ 248585 w 259669"/>
                <a:gd name="connsiteY17" fmla="*/ 123742 h 162263"/>
                <a:gd name="connsiteX18" fmla="*/ 258544 w 259669"/>
                <a:gd name="connsiteY18" fmla="*/ 97939 h 162263"/>
                <a:gd name="connsiteX19" fmla="*/ 250848 w 259669"/>
                <a:gd name="connsiteY19" fmla="*/ 54482 h 16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9669" h="162263">
                  <a:moveTo>
                    <a:pt x="250848" y="54482"/>
                  </a:moveTo>
                  <a:cubicBezTo>
                    <a:pt x="243967" y="44070"/>
                    <a:pt x="234642" y="35515"/>
                    <a:pt x="223687" y="29585"/>
                  </a:cubicBezTo>
                  <a:cubicBezTo>
                    <a:pt x="197071" y="13261"/>
                    <a:pt x="166967" y="3347"/>
                    <a:pt x="135867" y="613"/>
                  </a:cubicBezTo>
                  <a:cubicBezTo>
                    <a:pt x="125638" y="-835"/>
                    <a:pt x="115226" y="256"/>
                    <a:pt x="105539" y="3782"/>
                  </a:cubicBezTo>
                  <a:cubicBezTo>
                    <a:pt x="98296" y="7526"/>
                    <a:pt x="91732" y="12415"/>
                    <a:pt x="86074" y="18268"/>
                  </a:cubicBezTo>
                  <a:cubicBezTo>
                    <a:pt x="52304" y="44378"/>
                    <a:pt x="23649" y="76441"/>
                    <a:pt x="1422" y="112878"/>
                  </a:cubicBezTo>
                  <a:cubicBezTo>
                    <a:pt x="-841" y="117920"/>
                    <a:pt x="-841" y="123679"/>
                    <a:pt x="1422" y="128721"/>
                  </a:cubicBezTo>
                  <a:cubicBezTo>
                    <a:pt x="3550" y="131696"/>
                    <a:pt x="6537" y="133914"/>
                    <a:pt x="10023" y="135059"/>
                  </a:cubicBezTo>
                  <a:cubicBezTo>
                    <a:pt x="26229" y="138744"/>
                    <a:pt x="43204" y="136154"/>
                    <a:pt x="57555" y="127816"/>
                  </a:cubicBezTo>
                  <a:cubicBezTo>
                    <a:pt x="54839" y="130351"/>
                    <a:pt x="53933" y="134307"/>
                    <a:pt x="55291" y="137775"/>
                  </a:cubicBezTo>
                  <a:cubicBezTo>
                    <a:pt x="56559" y="141048"/>
                    <a:pt x="58777" y="143882"/>
                    <a:pt x="61629" y="145923"/>
                  </a:cubicBezTo>
                  <a:cubicBezTo>
                    <a:pt x="73806" y="154081"/>
                    <a:pt x="89740" y="154081"/>
                    <a:pt x="101916" y="145923"/>
                  </a:cubicBezTo>
                  <a:cubicBezTo>
                    <a:pt x="108119" y="154103"/>
                    <a:pt x="117897" y="158816"/>
                    <a:pt x="128173" y="158598"/>
                  </a:cubicBezTo>
                  <a:cubicBezTo>
                    <a:pt x="133151" y="158598"/>
                    <a:pt x="137679" y="158598"/>
                    <a:pt x="142659" y="158598"/>
                  </a:cubicBezTo>
                  <a:cubicBezTo>
                    <a:pt x="147638" y="158598"/>
                    <a:pt x="162124" y="162672"/>
                    <a:pt x="172083" y="162219"/>
                  </a:cubicBezTo>
                  <a:cubicBezTo>
                    <a:pt x="180684" y="161088"/>
                    <a:pt x="188967" y="158322"/>
                    <a:pt x="196528" y="154071"/>
                  </a:cubicBezTo>
                  <a:lnTo>
                    <a:pt x="230930" y="135964"/>
                  </a:lnTo>
                  <a:cubicBezTo>
                    <a:pt x="237495" y="133008"/>
                    <a:pt x="243515" y="128866"/>
                    <a:pt x="248585" y="123742"/>
                  </a:cubicBezTo>
                  <a:cubicBezTo>
                    <a:pt x="254290" y="116255"/>
                    <a:pt x="257729" y="107310"/>
                    <a:pt x="258544" y="97939"/>
                  </a:cubicBezTo>
                  <a:cubicBezTo>
                    <a:pt x="260943" y="83001"/>
                    <a:pt x="258227" y="67682"/>
                    <a:pt x="250848" y="54482"/>
                  </a:cubicBezTo>
                  <a:close/>
                </a:path>
              </a:pathLst>
            </a:custGeom>
            <a:solidFill>
              <a:srgbClr val="FE9A69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C76F3CF-CDFF-FE90-D214-DE26DBC3977B}"/>
                </a:ext>
              </a:extLst>
            </p:cNvPr>
            <p:cNvSpPr/>
            <p:nvPr/>
          </p:nvSpPr>
          <p:spPr>
            <a:xfrm>
              <a:off x="10824390" y="3038447"/>
              <a:ext cx="538662" cy="777516"/>
            </a:xfrm>
            <a:custGeom>
              <a:avLst/>
              <a:gdLst>
                <a:gd name="connsiteX0" fmla="*/ 225812 w 538662"/>
                <a:gd name="connsiteY0" fmla="*/ 98068 h 777516"/>
                <a:gd name="connsiteX1" fmla="*/ 28445 w 538662"/>
                <a:gd name="connsiteY1" fmla="*/ 593299 h 777516"/>
                <a:gd name="connsiteX2" fmla="*/ 3548 w 538662"/>
                <a:gd name="connsiteY2" fmla="*/ 678403 h 777516"/>
                <a:gd name="connsiteX3" fmla="*/ 191861 w 538662"/>
                <a:gd name="connsiteY3" fmla="*/ 773918 h 777516"/>
                <a:gd name="connsiteX4" fmla="*/ 317254 w 538662"/>
                <a:gd name="connsiteY4" fmla="*/ 674782 h 777516"/>
                <a:gd name="connsiteX5" fmla="*/ 412317 w 538662"/>
                <a:gd name="connsiteY5" fmla="*/ 530830 h 777516"/>
                <a:gd name="connsiteX6" fmla="*/ 465280 w 538662"/>
                <a:gd name="connsiteY6" fmla="*/ 381898 h 777516"/>
                <a:gd name="connsiteX7" fmla="*/ 502853 w 538662"/>
                <a:gd name="connsiteY7" fmla="*/ 256506 h 777516"/>
                <a:gd name="connsiteX8" fmla="*/ 519602 w 538662"/>
                <a:gd name="connsiteY8" fmla="*/ 211238 h 777516"/>
                <a:gd name="connsiteX9" fmla="*/ 533635 w 538662"/>
                <a:gd name="connsiteY9" fmla="*/ 145147 h 777516"/>
                <a:gd name="connsiteX10" fmla="*/ 533635 w 538662"/>
                <a:gd name="connsiteY10" fmla="*/ 54611 h 777516"/>
                <a:gd name="connsiteX11" fmla="*/ 403716 w 538662"/>
                <a:gd name="connsiteY11" fmla="*/ 12965 h 777516"/>
                <a:gd name="connsiteX12" fmla="*/ 225812 w 538662"/>
                <a:gd name="connsiteY12" fmla="*/ 98068 h 77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662" h="777516">
                  <a:moveTo>
                    <a:pt x="225812" y="98068"/>
                  </a:moveTo>
                  <a:cubicBezTo>
                    <a:pt x="199195" y="276189"/>
                    <a:pt x="131655" y="445708"/>
                    <a:pt x="28445" y="593299"/>
                  </a:cubicBezTo>
                  <a:cubicBezTo>
                    <a:pt x="10789" y="618649"/>
                    <a:pt x="-8676" y="649884"/>
                    <a:pt x="3548" y="678403"/>
                  </a:cubicBezTo>
                  <a:cubicBezTo>
                    <a:pt x="36230" y="750406"/>
                    <a:pt x="114453" y="790097"/>
                    <a:pt x="191861" y="773918"/>
                  </a:cubicBezTo>
                  <a:cubicBezTo>
                    <a:pt x="243151" y="755064"/>
                    <a:pt x="287061" y="720330"/>
                    <a:pt x="317254" y="674782"/>
                  </a:cubicBezTo>
                  <a:cubicBezTo>
                    <a:pt x="354826" y="630962"/>
                    <a:pt x="386785" y="582602"/>
                    <a:pt x="412317" y="530830"/>
                  </a:cubicBezTo>
                  <a:cubicBezTo>
                    <a:pt x="433864" y="482656"/>
                    <a:pt x="451563" y="432856"/>
                    <a:pt x="465280" y="381898"/>
                  </a:cubicBezTo>
                  <a:cubicBezTo>
                    <a:pt x="477955" y="340252"/>
                    <a:pt x="490178" y="298152"/>
                    <a:pt x="502853" y="256506"/>
                  </a:cubicBezTo>
                  <a:cubicBezTo>
                    <a:pt x="507378" y="241115"/>
                    <a:pt x="515979" y="228440"/>
                    <a:pt x="519602" y="211238"/>
                  </a:cubicBezTo>
                  <a:cubicBezTo>
                    <a:pt x="523223" y="194036"/>
                    <a:pt x="529561" y="165970"/>
                    <a:pt x="533635" y="145147"/>
                  </a:cubicBezTo>
                  <a:cubicBezTo>
                    <a:pt x="539971" y="115302"/>
                    <a:pt x="539971" y="84456"/>
                    <a:pt x="533635" y="54611"/>
                  </a:cubicBezTo>
                  <a:cubicBezTo>
                    <a:pt x="515075" y="-18723"/>
                    <a:pt x="459848" y="-1974"/>
                    <a:pt x="403716" y="12965"/>
                  </a:cubicBezTo>
                  <a:cubicBezTo>
                    <a:pt x="377460" y="23376"/>
                    <a:pt x="230339" y="65928"/>
                    <a:pt x="225812" y="98068"/>
                  </a:cubicBezTo>
                  <a:close/>
                </a:path>
              </a:pathLst>
            </a:custGeom>
            <a:solidFill>
              <a:schemeClr val="accent3"/>
            </a:solidFill>
            <a:ln w="452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A39FC1-E46F-D474-961E-EB708041C0C6}"/>
              </a:ext>
            </a:extLst>
          </p:cNvPr>
          <p:cNvSpPr txBox="1"/>
          <p:nvPr/>
        </p:nvSpPr>
        <p:spPr>
          <a:xfrm>
            <a:off x="1229088" y="1589878"/>
            <a:ext cx="6094070" cy="203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2800" kern="1200" dirty="0">
                <a:latin typeface="+mn-lt"/>
                <a:ea typeface="+mn-ea"/>
                <a:cs typeface="+mn-cs"/>
              </a:rPr>
              <a:t>Please find out: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Their name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C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urrent job role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800" kern="1200" dirty="0">
              <a:latin typeface="+mn-lt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069098-9920-8FFA-2851-5ACC71BEA9C2}"/>
              </a:ext>
            </a:extLst>
          </p:cNvPr>
          <p:cNvGrpSpPr/>
          <p:nvPr/>
        </p:nvGrpSpPr>
        <p:grpSpPr>
          <a:xfrm>
            <a:off x="10373192" y="102455"/>
            <a:ext cx="1818807" cy="646331"/>
            <a:chOff x="10373192" y="102455"/>
            <a:chExt cx="1818807" cy="646331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CB31F506-E983-4D16-4320-38AD5A5410DE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8454EE-D153-0DF4-F5DE-FB51B7D6AA4E}"/>
                </a:ext>
              </a:extLst>
            </p:cNvPr>
            <p:cNvSpPr txBox="1"/>
            <p:nvPr/>
          </p:nvSpPr>
          <p:spPr>
            <a:xfrm>
              <a:off x="10716423" y="102455"/>
              <a:ext cx="1350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Pairs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9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D0071-602E-A953-3E24-D2E3BA789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0533F-3A73-23C9-7DE8-E195EE7CF7E5}"/>
              </a:ext>
            </a:extLst>
          </p:cNvPr>
          <p:cNvSpPr txBox="1"/>
          <p:nvPr/>
        </p:nvSpPr>
        <p:spPr>
          <a:xfrm>
            <a:off x="0" y="7732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Why do we need to train care workers in medication?</a:t>
            </a:r>
          </a:p>
          <a:p>
            <a:pPr algn="ctr"/>
            <a:endParaRPr lang="en-GB" b="1">
              <a:highlight>
                <a:srgbClr val="00FF00"/>
              </a:highlight>
            </a:endParaRPr>
          </a:p>
        </p:txBody>
      </p:sp>
      <p:pic>
        <p:nvPicPr>
          <p:cNvPr id="1026" name="Picture 2" descr="Wygenerowany obraz">
            <a:extLst>
              <a:ext uri="{FF2B5EF4-FFF2-40B4-BE49-F238E27FC236}">
                <a16:creationId xmlns:a16="http://schemas.microsoft.com/office/drawing/2014/main" id="{6C3CD863-4566-EDCA-3CDC-9935563D6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411" y="1681185"/>
            <a:ext cx="6451177" cy="4300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sticky note 50698889 PNG">
            <a:extLst>
              <a:ext uri="{FF2B5EF4-FFF2-40B4-BE49-F238E27FC236}">
                <a16:creationId xmlns:a16="http://schemas.microsoft.com/office/drawing/2014/main" id="{D654DB01-7D4D-6644-FE8A-97669C60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5297">
            <a:off x="-773551" y="847070"/>
            <a:ext cx="7015396" cy="654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14B6E-809C-8F1B-704E-A04C59D121D0}"/>
              </a:ext>
            </a:extLst>
          </p:cNvPr>
          <p:cNvSpPr txBox="1"/>
          <p:nvPr/>
        </p:nvSpPr>
        <p:spPr>
          <a:xfrm>
            <a:off x="579964" y="2576319"/>
            <a:ext cx="431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Ensure safe Administration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5510D3-DF15-64B4-DD0B-C3DB833BADBB}"/>
              </a:ext>
            </a:extLst>
          </p:cNvPr>
          <p:cNvSpPr txBox="1"/>
          <p:nvPr/>
        </p:nvSpPr>
        <p:spPr>
          <a:xfrm>
            <a:off x="579964" y="3119293"/>
            <a:ext cx="4541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Recognise Side Effects and Adverse Reactions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BFFBC-53E8-2B9A-F9C2-29D3C1F79B4D}"/>
              </a:ext>
            </a:extLst>
          </p:cNvPr>
          <p:cNvSpPr txBox="1"/>
          <p:nvPr/>
        </p:nvSpPr>
        <p:spPr>
          <a:xfrm>
            <a:off x="572883" y="3988457"/>
            <a:ext cx="481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Understand Legal and Ethical Responsibilities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C1E84-E04D-E622-FB63-B1E5971F1572}"/>
              </a:ext>
            </a:extLst>
          </p:cNvPr>
          <p:cNvSpPr txBox="1"/>
          <p:nvPr/>
        </p:nvSpPr>
        <p:spPr>
          <a:xfrm>
            <a:off x="613478" y="4882349"/>
            <a:ext cx="431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Promote independence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144EBC-8193-B701-9F45-01414F79A4C6}"/>
              </a:ext>
            </a:extLst>
          </p:cNvPr>
          <p:cNvSpPr txBox="1"/>
          <p:nvPr/>
        </p:nvSpPr>
        <p:spPr>
          <a:xfrm>
            <a:off x="646992" y="5393754"/>
            <a:ext cx="431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Maintain Accurate Records</a:t>
            </a:r>
          </a:p>
        </p:txBody>
      </p:sp>
      <p:pic>
        <p:nvPicPr>
          <p:cNvPr id="16" name="Picture 2" descr="Wygenerowany obraz">
            <a:extLst>
              <a:ext uri="{FF2B5EF4-FFF2-40B4-BE49-F238E27FC236}">
                <a16:creationId xmlns:a16="http://schemas.microsoft.com/office/drawing/2014/main" id="{27BF8BCF-4EE8-B0EC-59C6-1AB39C86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075" y="1298108"/>
            <a:ext cx="4948965" cy="3299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790511-3EF5-B1C5-3188-62AE4E703184}"/>
              </a:ext>
            </a:extLst>
          </p:cNvPr>
          <p:cNvSpPr txBox="1"/>
          <p:nvPr/>
        </p:nvSpPr>
        <p:spPr>
          <a:xfrm>
            <a:off x="263221" y="680241"/>
            <a:ext cx="1166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/>
              <a:t>What might happen if we don’t train them efficiently?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3F95D0-FE6D-0F09-46CB-2B998B6841F7}"/>
              </a:ext>
            </a:extLst>
          </p:cNvPr>
          <p:cNvGrpSpPr/>
          <p:nvPr/>
        </p:nvGrpSpPr>
        <p:grpSpPr>
          <a:xfrm>
            <a:off x="4923224" y="2366242"/>
            <a:ext cx="2226365" cy="1351722"/>
            <a:chOff x="5297374" y="3429000"/>
            <a:chExt cx="2226365" cy="1351722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03C78F94-E446-B8F0-222B-634B5A969012}"/>
                </a:ext>
              </a:extLst>
            </p:cNvPr>
            <p:cNvSpPr/>
            <p:nvPr/>
          </p:nvSpPr>
          <p:spPr>
            <a:xfrm>
              <a:off x="5297374" y="3429000"/>
              <a:ext cx="2226365" cy="135172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BD4273-09B9-7196-BA9D-A41A35F24594}"/>
                </a:ext>
              </a:extLst>
            </p:cNvPr>
            <p:cNvSpPr txBox="1"/>
            <p:nvPr/>
          </p:nvSpPr>
          <p:spPr>
            <a:xfrm>
              <a:off x="5539409" y="3733800"/>
              <a:ext cx="16842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Medication Errors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302CD0-1FF6-A4E0-E356-44DDD65C96A3}"/>
              </a:ext>
            </a:extLst>
          </p:cNvPr>
          <p:cNvGrpSpPr/>
          <p:nvPr/>
        </p:nvGrpSpPr>
        <p:grpSpPr>
          <a:xfrm>
            <a:off x="5281602" y="4306246"/>
            <a:ext cx="2226365" cy="1500561"/>
            <a:chOff x="6069920" y="5082032"/>
            <a:chExt cx="2226365" cy="1500561"/>
          </a:xfrm>
        </p:grpSpPr>
        <p:sp>
          <p:nvSpPr>
            <p:cNvPr id="31" name="Cloud 30">
              <a:extLst>
                <a:ext uri="{FF2B5EF4-FFF2-40B4-BE49-F238E27FC236}">
                  <a16:creationId xmlns:a16="http://schemas.microsoft.com/office/drawing/2014/main" id="{DA0D3E51-762D-5DB8-9B31-64FFB9A9EA8E}"/>
                </a:ext>
              </a:extLst>
            </p:cNvPr>
            <p:cNvSpPr/>
            <p:nvPr/>
          </p:nvSpPr>
          <p:spPr>
            <a:xfrm>
              <a:off x="6069920" y="5082032"/>
              <a:ext cx="2226365" cy="150056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3A4C95-4614-ACD5-0347-A42BD724C47A}"/>
                </a:ext>
              </a:extLst>
            </p:cNvPr>
            <p:cNvSpPr txBox="1"/>
            <p:nvPr/>
          </p:nvSpPr>
          <p:spPr>
            <a:xfrm>
              <a:off x="6317504" y="5232147"/>
              <a:ext cx="16842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Delayed Emergency Responses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D11555-1433-1909-20B5-F7E12E7FAA6A}"/>
              </a:ext>
            </a:extLst>
          </p:cNvPr>
          <p:cNvGrpSpPr/>
          <p:nvPr/>
        </p:nvGrpSpPr>
        <p:grpSpPr>
          <a:xfrm>
            <a:off x="7979831" y="3872198"/>
            <a:ext cx="2226365" cy="1324630"/>
            <a:chOff x="6069920" y="5082032"/>
            <a:chExt cx="2226365" cy="1500561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2E5677B-16E0-0414-6F57-A60771EF49EA}"/>
                </a:ext>
              </a:extLst>
            </p:cNvPr>
            <p:cNvSpPr/>
            <p:nvPr/>
          </p:nvSpPr>
          <p:spPr>
            <a:xfrm>
              <a:off x="6069920" y="5082032"/>
              <a:ext cx="2226365" cy="150056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8ADDCA-1332-D02E-5D62-FFDBF59C001D}"/>
                </a:ext>
              </a:extLst>
            </p:cNvPr>
            <p:cNvSpPr txBox="1"/>
            <p:nvPr/>
          </p:nvSpPr>
          <p:spPr>
            <a:xfrm>
              <a:off x="6119583" y="5266159"/>
              <a:ext cx="2127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Legal consequences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24158A-77C0-6F04-E6DB-BD5D043E8B23}"/>
              </a:ext>
            </a:extLst>
          </p:cNvPr>
          <p:cNvGrpSpPr/>
          <p:nvPr/>
        </p:nvGrpSpPr>
        <p:grpSpPr>
          <a:xfrm>
            <a:off x="7375607" y="5437031"/>
            <a:ext cx="1926622" cy="1265039"/>
            <a:chOff x="6369663" y="5082032"/>
            <a:chExt cx="1926622" cy="1265039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D3BD978-5B64-7FB4-420B-7B6CC3185BD7}"/>
                </a:ext>
              </a:extLst>
            </p:cNvPr>
            <p:cNvSpPr/>
            <p:nvPr/>
          </p:nvSpPr>
          <p:spPr>
            <a:xfrm>
              <a:off x="6369663" y="5082032"/>
              <a:ext cx="1926622" cy="1265039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1B9C90-0C4A-ECD2-2C8F-2E7F3D688273}"/>
                </a:ext>
              </a:extLst>
            </p:cNvPr>
            <p:cNvSpPr txBox="1"/>
            <p:nvPr/>
          </p:nvSpPr>
          <p:spPr>
            <a:xfrm>
              <a:off x="6490829" y="5299052"/>
              <a:ext cx="16842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Loss of Trust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3272C0-F527-2212-93FA-90919CA90A90}"/>
              </a:ext>
            </a:extLst>
          </p:cNvPr>
          <p:cNvGrpSpPr/>
          <p:nvPr/>
        </p:nvGrpSpPr>
        <p:grpSpPr>
          <a:xfrm>
            <a:off x="9919158" y="5056525"/>
            <a:ext cx="2009619" cy="1500561"/>
            <a:chOff x="6420008" y="5103950"/>
            <a:chExt cx="2009619" cy="1500561"/>
          </a:xfrm>
        </p:grpSpPr>
        <p:sp>
          <p:nvSpPr>
            <p:cNvPr id="42" name="Cloud 41">
              <a:extLst>
                <a:ext uri="{FF2B5EF4-FFF2-40B4-BE49-F238E27FC236}">
                  <a16:creationId xmlns:a16="http://schemas.microsoft.com/office/drawing/2014/main" id="{A4F58CC9-C95F-4FA2-12B2-7954D279CBF0}"/>
                </a:ext>
              </a:extLst>
            </p:cNvPr>
            <p:cNvSpPr/>
            <p:nvPr/>
          </p:nvSpPr>
          <p:spPr>
            <a:xfrm>
              <a:off x="6420008" y="5103950"/>
              <a:ext cx="2009619" cy="150056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EF7624A-D6E2-8BA4-8301-7A5C8B9F3026}"/>
                </a:ext>
              </a:extLst>
            </p:cNvPr>
            <p:cNvSpPr txBox="1"/>
            <p:nvPr/>
          </p:nvSpPr>
          <p:spPr>
            <a:xfrm>
              <a:off x="6545668" y="5243734"/>
              <a:ext cx="16842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Increased Health Costs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08357 L 0.10703 0.08357 C 0.16302 0.08357 0.23203 0.01459 0.23203 -0.04143 L 0.23203 -0.1664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2BC911-18AE-D6C8-D625-D60E0328911F}"/>
              </a:ext>
            </a:extLst>
          </p:cNvPr>
          <p:cNvSpPr txBox="1"/>
          <p:nvPr/>
        </p:nvSpPr>
        <p:spPr>
          <a:xfrm>
            <a:off x="333555" y="-221500"/>
            <a:ext cx="11679499" cy="16112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+mj-lt"/>
                <a:ea typeface="+mj-ea"/>
                <a:cs typeface="+mj-cs"/>
              </a:rPr>
              <a:t>How do we, as trainers, ensure the learners want to learn?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standing in a classroom&#10;&#10;AI-generated content may be incorrect.">
            <a:extLst>
              <a:ext uri="{FF2B5EF4-FFF2-40B4-BE49-F238E27FC236}">
                <a16:creationId xmlns:a16="http://schemas.microsoft.com/office/drawing/2014/main" id="{8AE89B50-115A-023A-4B3D-867C3CC43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9" b="96950" l="27000" r="57429">
                        <a14:foregroundMark x1="38357" y1="29606" x2="36286" y2="13469"/>
                        <a14:foregroundMark x1="36286" y1="13469" x2="42071" y2="7624"/>
                        <a14:foregroundMark x1="42071" y1="7624" x2="37429" y2="13977"/>
                        <a14:foregroundMark x1="35643" y1="8259" x2="39000" y2="6353"/>
                        <a14:foregroundMark x1="33071" y1="92757" x2="43929" y2="93266"/>
                        <a14:foregroundMark x1="48571" y1="97586" x2="45357" y2="88564"/>
                        <a14:foregroundMark x1="45357" y1="88564" x2="39000" y2="96950"/>
                        <a14:foregroundMark x1="39000" y1="96950" x2="34357" y2="88310"/>
                        <a14:foregroundMark x1="34357" y1="88310" x2="34071" y2="88818"/>
                        <a14:foregroundMark x1="39500" y1="82465" x2="37571" y2="67980"/>
                        <a14:foregroundMark x1="33714" y1="82211" x2="35929" y2="63787"/>
                        <a14:foregroundMark x1="42357" y1="71156" x2="41071" y2="65693"/>
                        <a14:foregroundMark x1="42643" y1="72046" x2="42214" y2="64041"/>
                        <a14:foregroundMark x1="39643" y1="69759" x2="40786" y2="64930"/>
                        <a14:foregroundMark x1="39286" y1="68234" x2="40143" y2="65184"/>
                        <a14:backgroundMark x1="28286" y1="65693" x2="28286" y2="61753"/>
                        <a14:backgroundMark x1="29857" y1="51207" x2="29714" y2="45235"/>
                        <a14:backgroundMark x1="32286" y1="73952" x2="31357" y2="73698"/>
                        <a14:backgroundMark x1="53214" y1="93266" x2="53000" y2="78018"/>
                        <a14:backgroundMark x1="53000" y1="78018" x2="57571" y2="72046"/>
                        <a14:backgroundMark x1="57571" y1="72046" x2="57571" y2="71410"/>
                        <a14:backgroundMark x1="30500" y1="83482" x2="29714" y2="89581"/>
                        <a14:backgroundMark x1="51857" y1="91233" x2="52643" y2="9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328" r="38616" b="2"/>
          <a:stretch/>
        </p:blipFill>
        <p:spPr>
          <a:xfrm>
            <a:off x="-161313" y="1378551"/>
            <a:ext cx="3699165" cy="546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670B5D-AC09-8C62-6607-C07E13E3D9D6}"/>
              </a:ext>
            </a:extLst>
          </p:cNvPr>
          <p:cNvGrpSpPr/>
          <p:nvPr/>
        </p:nvGrpSpPr>
        <p:grpSpPr>
          <a:xfrm>
            <a:off x="4609266" y="2402674"/>
            <a:ext cx="2696535" cy="2336547"/>
            <a:chOff x="4754556" y="2643847"/>
            <a:chExt cx="2696535" cy="2336547"/>
          </a:xfrm>
        </p:grpSpPr>
        <p:pic>
          <p:nvPicPr>
            <p:cNvPr id="14" name="Picture 13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735C5048-2B7D-4265-2C06-BCE2E0E10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754556" y="2643847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8B411A-1DE2-6621-CD50-A1B619020A63}"/>
                </a:ext>
              </a:extLst>
            </p:cNvPr>
            <p:cNvSpPr txBox="1"/>
            <p:nvPr/>
          </p:nvSpPr>
          <p:spPr>
            <a:xfrm>
              <a:off x="5203815" y="3065575"/>
              <a:ext cx="1743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Use your own scenarios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2D2BA6-A763-F013-5DAE-1CF429B5A29D}"/>
              </a:ext>
            </a:extLst>
          </p:cNvPr>
          <p:cNvGrpSpPr/>
          <p:nvPr/>
        </p:nvGrpSpPr>
        <p:grpSpPr>
          <a:xfrm>
            <a:off x="7101905" y="911956"/>
            <a:ext cx="2696535" cy="2336547"/>
            <a:chOff x="7122575" y="1016064"/>
            <a:chExt cx="2696535" cy="2336547"/>
          </a:xfrm>
        </p:grpSpPr>
        <p:pic>
          <p:nvPicPr>
            <p:cNvPr id="7" name="Picture 6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B604EC1A-9B40-1B53-2D78-2D4033CE7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122575" y="1016064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07F414-EA89-A2BB-FB46-2A184749FB9F}"/>
                </a:ext>
              </a:extLst>
            </p:cNvPr>
            <p:cNvSpPr txBox="1"/>
            <p:nvPr/>
          </p:nvSpPr>
          <p:spPr>
            <a:xfrm>
              <a:off x="7651930" y="1294810"/>
              <a:ext cx="16378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Make the training interesting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1803BC-8168-551E-07E5-3DD8D25F1FE2}"/>
              </a:ext>
            </a:extLst>
          </p:cNvPr>
          <p:cNvGrpSpPr/>
          <p:nvPr/>
        </p:nvGrpSpPr>
        <p:grpSpPr>
          <a:xfrm>
            <a:off x="9344151" y="2095130"/>
            <a:ext cx="2696535" cy="2336547"/>
            <a:chOff x="9495465" y="1754255"/>
            <a:chExt cx="2696535" cy="2336547"/>
          </a:xfrm>
        </p:grpSpPr>
        <p:pic>
          <p:nvPicPr>
            <p:cNvPr id="8" name="Picture 7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7582EC6F-B1EA-2B66-58A8-E51B0B89A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495465" y="1754255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B120BB-838A-6F0B-4777-9CFBD9EA982E}"/>
                </a:ext>
              </a:extLst>
            </p:cNvPr>
            <p:cNvSpPr txBox="1"/>
            <p:nvPr/>
          </p:nvSpPr>
          <p:spPr>
            <a:xfrm>
              <a:off x="9858571" y="2178158"/>
              <a:ext cx="18481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Involve learners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5E0435-D720-13E8-5EB9-D04FDAFA8E98}"/>
              </a:ext>
            </a:extLst>
          </p:cNvPr>
          <p:cNvGrpSpPr/>
          <p:nvPr/>
        </p:nvGrpSpPr>
        <p:grpSpPr>
          <a:xfrm>
            <a:off x="3439644" y="4311175"/>
            <a:ext cx="2696535" cy="2336547"/>
            <a:chOff x="5231866" y="4673662"/>
            <a:chExt cx="2696535" cy="2336547"/>
          </a:xfrm>
        </p:grpSpPr>
        <p:pic>
          <p:nvPicPr>
            <p:cNvPr id="13" name="Picture 12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26ED3417-6471-595F-2AC9-1EEDA4A2A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231866" y="4673662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EADB12-968F-5CA2-B003-A8BEA2FF21C1}"/>
                </a:ext>
              </a:extLst>
            </p:cNvPr>
            <p:cNvSpPr txBox="1"/>
            <p:nvPr/>
          </p:nvSpPr>
          <p:spPr>
            <a:xfrm>
              <a:off x="5650608" y="5118482"/>
              <a:ext cx="1859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Adapt teaching methods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C6AAF-CEC0-DEE9-184F-B71AB347375A}"/>
              </a:ext>
            </a:extLst>
          </p:cNvPr>
          <p:cNvGrpSpPr/>
          <p:nvPr/>
        </p:nvGrpSpPr>
        <p:grpSpPr>
          <a:xfrm>
            <a:off x="6572549" y="3788706"/>
            <a:ext cx="2696535" cy="2336547"/>
            <a:chOff x="7483094" y="3137854"/>
            <a:chExt cx="2696535" cy="2336547"/>
          </a:xfrm>
        </p:grpSpPr>
        <p:pic>
          <p:nvPicPr>
            <p:cNvPr id="9" name="Picture 8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5C211B51-218D-A821-2522-464389B9D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483094" y="3137854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FE90CA-83CA-1ECD-5890-B24F9834CEE8}"/>
                </a:ext>
              </a:extLst>
            </p:cNvPr>
            <p:cNvSpPr txBox="1"/>
            <p:nvPr/>
          </p:nvSpPr>
          <p:spPr>
            <a:xfrm>
              <a:off x="7966129" y="3461339"/>
              <a:ext cx="1683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Understand how people learn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AFFF0F-51B4-3D1F-16B7-A5FC7DB2AAEE}"/>
              </a:ext>
            </a:extLst>
          </p:cNvPr>
          <p:cNvGrpSpPr/>
          <p:nvPr/>
        </p:nvGrpSpPr>
        <p:grpSpPr>
          <a:xfrm>
            <a:off x="2638843" y="1230964"/>
            <a:ext cx="2696535" cy="2336547"/>
            <a:chOff x="3116076" y="1257388"/>
            <a:chExt cx="2696535" cy="2336547"/>
          </a:xfrm>
        </p:grpSpPr>
        <p:pic>
          <p:nvPicPr>
            <p:cNvPr id="15" name="Picture 14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B8570850-E96C-9A08-A103-D174D9ED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16076" y="1257388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D0C55A-7CA1-DFF9-8FDA-02575F26A21D}"/>
                </a:ext>
              </a:extLst>
            </p:cNvPr>
            <p:cNvSpPr txBox="1"/>
            <p:nvPr/>
          </p:nvSpPr>
          <p:spPr>
            <a:xfrm>
              <a:off x="3564610" y="1674848"/>
              <a:ext cx="1639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Interactive Activities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0C414F-FF31-7D4C-A715-90B739C935C7}"/>
              </a:ext>
            </a:extLst>
          </p:cNvPr>
          <p:cNvGrpSpPr/>
          <p:nvPr/>
        </p:nvGrpSpPr>
        <p:grpSpPr>
          <a:xfrm>
            <a:off x="9316519" y="4509475"/>
            <a:ext cx="2696535" cy="2336547"/>
            <a:chOff x="9309485" y="4521453"/>
            <a:chExt cx="2696535" cy="2336547"/>
          </a:xfrm>
        </p:grpSpPr>
        <p:pic>
          <p:nvPicPr>
            <p:cNvPr id="11" name="Picture 10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537F7600-191B-9911-AEC1-C8EAE351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309485" y="4521453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13767C-4082-AC9F-2A00-0519629F6881}"/>
                </a:ext>
              </a:extLst>
            </p:cNvPr>
            <p:cNvSpPr txBox="1"/>
            <p:nvPr/>
          </p:nvSpPr>
          <p:spPr>
            <a:xfrm>
              <a:off x="9702319" y="4736210"/>
              <a:ext cx="17573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Provide constructive Feedback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8F420E-D309-5758-9C81-FA8A5DB1C732}"/>
              </a:ext>
            </a:extLst>
          </p:cNvPr>
          <p:cNvGrpSpPr/>
          <p:nvPr/>
        </p:nvGrpSpPr>
        <p:grpSpPr>
          <a:xfrm>
            <a:off x="10373192" y="805491"/>
            <a:ext cx="1893577" cy="662049"/>
            <a:chOff x="10373192" y="786799"/>
            <a:chExt cx="1893577" cy="594257"/>
          </a:xfrm>
        </p:grpSpPr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7A01604B-EEA7-FDAD-120E-FDDF17C62BF5}"/>
                </a:ext>
              </a:extLst>
            </p:cNvPr>
            <p:cNvSpPr/>
            <p:nvPr/>
          </p:nvSpPr>
          <p:spPr>
            <a:xfrm rot="10800000">
              <a:off x="10373192" y="817490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761A30-3A9B-131D-747D-C31B53C079B7}"/>
                </a:ext>
              </a:extLst>
            </p:cNvPr>
            <p:cNvSpPr txBox="1"/>
            <p:nvPr/>
          </p:nvSpPr>
          <p:spPr>
            <a:xfrm>
              <a:off x="10664786" y="786799"/>
              <a:ext cx="1601983" cy="40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Equal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2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 caring theme p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e caring theme pp" id="{0113A23F-E8D4-4757-B9FA-62CEE2557E14}" vid="{7761456F-EBD4-44B3-A4B8-BACB832E05B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280C009860904386E6230198138E01" ma:contentTypeVersion="19" ma:contentTypeDescription="Create a new document." ma:contentTypeScope="" ma:versionID="f3f72a56e69c5ff84e60177e26a987d2">
  <xsd:schema xmlns:xsd="http://www.w3.org/2001/XMLSchema" xmlns:xs="http://www.w3.org/2001/XMLSchema" xmlns:p="http://schemas.microsoft.com/office/2006/metadata/properties" xmlns:ns2="64d69692-c9bf-4f07-9bc7-3546fc424f96" xmlns:ns3="84d66b87-9b4b-4586-bc95-1d516885c52e" targetNamespace="http://schemas.microsoft.com/office/2006/metadata/properties" ma:root="true" ma:fieldsID="ea49801e5a9d48c258c1710f7ef0f7d8" ns2:_="" ns3:_="">
    <xsd:import namespace="64d69692-c9bf-4f07-9bc7-3546fc424f96"/>
    <xsd:import namespace="84d66b87-9b4b-4586-bc95-1d516885c52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69692-c9bf-4f07-9bc7-3546fc424f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2e94c9d-0660-4e9b-958e-fe52034a2bb6}" ma:internalName="TaxCatchAll" ma:showField="CatchAllData" ma:web="64d69692-c9bf-4f07-9bc7-3546fc424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d66b87-9b4b-4586-bc95-1d516885c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f7458f8-ae83-4c2f-813a-5432372de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4d69692-c9bf-4f07-9bc7-3546fc424f96">CJAKYKFAUSX2-2102554853-98710</_dlc_DocId>
    <_dlc_DocIdUrl xmlns="64d69692-c9bf-4f07-9bc7-3546fc424f96">
      <Url>https://ukhca.sharepoint.com/_layouts/15/DocIdRedir.aspx?ID=CJAKYKFAUSX2-2102554853-98710</Url>
      <Description>CJAKYKFAUSX2-2102554853-98710</Description>
    </_dlc_DocIdUrl>
    <TaxCatchAll xmlns="64d69692-c9bf-4f07-9bc7-3546fc424f96" xsi:nil="true"/>
    <lcf76f155ced4ddcb4097134ff3c332f xmlns="84d66b87-9b4b-4586-bc95-1d516885c5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457C6E-C685-47AC-BECE-B4FC3AE1EC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6DE3C6-D6DE-4B62-8594-5A8FFE21C2C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230F554-5441-4677-BC90-5FE2777BE7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d69692-c9bf-4f07-9bc7-3546fc424f96"/>
    <ds:schemaRef ds:uri="84d66b87-9b4b-4586-bc95-1d516885c5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CD70F4E-7AD4-467C-960B-113CC0F33D5B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www.w3.org/XML/1998/namespace"/>
    <ds:schemaRef ds:uri="84d66b87-9b4b-4586-bc95-1d516885c52e"/>
    <ds:schemaRef ds:uri="http://schemas.microsoft.com/office/infopath/2007/PartnerControls"/>
    <ds:schemaRef ds:uri="http://schemas.openxmlformats.org/package/2006/metadata/core-properties"/>
    <ds:schemaRef ds:uri="64d69692-c9bf-4f07-9bc7-3546fc424f9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 caring theme pp</Template>
  <TotalTime>344</TotalTime>
  <Words>2488</Words>
  <Application>Microsoft Macintosh PowerPoint</Application>
  <PresentationFormat>Widescreen</PresentationFormat>
  <Paragraphs>553</Paragraphs>
  <Slides>44</Slides>
  <Notes>43</Notes>
  <HiddenSlides>8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Abadi</vt:lpstr>
      <vt:lpstr>Aptos</vt:lpstr>
      <vt:lpstr>Aptos Display</vt:lpstr>
      <vt:lpstr>Arial</vt:lpstr>
      <vt:lpstr>Arial,Sans-Serif</vt:lpstr>
      <vt:lpstr>Bradley Hand ITC</vt:lpstr>
      <vt:lpstr>Calibri</vt:lpstr>
      <vt:lpstr>Cambria</vt:lpstr>
      <vt:lpstr>GoodRx Bolton</vt:lpstr>
      <vt:lpstr>Lucida Handwriting</vt:lpstr>
      <vt:lpstr>Montserrat</vt:lpstr>
      <vt:lpstr>MV Boli</vt:lpstr>
      <vt:lpstr>Segoe Sans</vt:lpstr>
      <vt:lpstr>Segoe UI</vt:lpstr>
      <vt:lpstr>Wingdings</vt:lpstr>
      <vt:lpstr>be caring theme pp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Claire Douglas</dc:creator>
  <cp:lastModifiedBy>Matt Wilks</cp:lastModifiedBy>
  <cp:revision>8</cp:revision>
  <dcterms:created xsi:type="dcterms:W3CDTF">2025-04-23T07:18:49Z</dcterms:created>
  <dcterms:modified xsi:type="dcterms:W3CDTF">2025-12-01T15:29:33Z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0x01010022280C009860904386E6230198138E01</vt:lpwstr>
  </property>
  <property fmtid="{D5CDD505-2E9C-101B-9397-08002B2CF9AE}" pid="3" name="_dlc_DocIdItemGuid">
    <vt:lpwstr>f165d390-7435-4bb7-bd3f-90a97b895592</vt:lpwstr>
  </property>
  <property fmtid="{D5CDD505-2E9C-101B-9397-08002B2CF9AE}" pid="4" name="MediaServiceImageTags">
    <vt:lpwstr/>
  </property>
</Properties>
</file>